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660" r:id="rId5"/>
  </p:sldMasterIdLst>
  <p:notesMasterIdLst>
    <p:notesMasterId r:id="rId16"/>
  </p:notesMasterIdLst>
  <p:handoutMasterIdLst>
    <p:handoutMasterId r:id="rId17"/>
  </p:handoutMasterIdLst>
  <p:sldIdLst>
    <p:sldId id="271" r:id="rId6"/>
    <p:sldId id="287" r:id="rId7"/>
    <p:sldId id="258" r:id="rId8"/>
    <p:sldId id="260" r:id="rId9"/>
    <p:sldId id="276" r:id="rId10"/>
    <p:sldId id="267" r:id="rId11"/>
    <p:sldId id="285" r:id="rId12"/>
    <p:sldId id="286" r:id="rId13"/>
    <p:sldId id="284" r:id="rId14"/>
    <p:sldId id="2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A98B4E-16AB-4C2C-950D-F77FFEC132CE}" v="418" dt="2024-12-05T23:15:40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095" autoAdjust="0"/>
    <p:restoredTop sz="95388" autoAdjust="0"/>
  </p:normalViewPr>
  <p:slideViewPr>
    <p:cSldViewPr snapToGrid="0">
      <p:cViewPr>
        <p:scale>
          <a:sx n="81" d="100"/>
          <a:sy n="81" d="100"/>
        </p:scale>
        <p:origin x="40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nsby, Marlo" userId="f138a277-4835-45e9-b5a9-7d2b0b27b876" providerId="ADAL" clId="{9DA98B4E-16AB-4C2C-950D-F77FFEC132CE}"/>
    <pc:docChg chg="undo custSel addSld delSld modSld sldOrd">
      <pc:chgData name="Hornsby, Marlo" userId="f138a277-4835-45e9-b5a9-7d2b0b27b876" providerId="ADAL" clId="{9DA98B4E-16AB-4C2C-950D-F77FFEC132CE}" dt="2024-12-06T00:08:10.194" v="3009" actId="2711"/>
      <pc:docMkLst>
        <pc:docMk/>
      </pc:docMkLst>
      <pc:sldChg chg="addSp delSp modSp mod">
        <pc:chgData name="Hornsby, Marlo" userId="f138a277-4835-45e9-b5a9-7d2b0b27b876" providerId="ADAL" clId="{9DA98B4E-16AB-4C2C-950D-F77FFEC132CE}" dt="2024-12-05T22:52:11.368" v="2420" actId="1076"/>
        <pc:sldMkLst>
          <pc:docMk/>
          <pc:sldMk cId="3058085568" sldId="258"/>
        </pc:sldMkLst>
        <pc:spChg chg="add del mod">
          <ac:chgData name="Hornsby, Marlo" userId="f138a277-4835-45e9-b5a9-7d2b0b27b876" providerId="ADAL" clId="{9DA98B4E-16AB-4C2C-950D-F77FFEC132CE}" dt="2024-12-05T18:36:48.996" v="2004"/>
          <ac:spMkLst>
            <pc:docMk/>
            <pc:sldMk cId="3058085568" sldId="258"/>
            <ac:spMk id="2" creationId="{7C85CDD7-46FA-DECC-E0C6-D5982A52614F}"/>
          </ac:spMkLst>
        </pc:spChg>
        <pc:spChg chg="mod">
          <ac:chgData name="Hornsby, Marlo" userId="f138a277-4835-45e9-b5a9-7d2b0b27b876" providerId="ADAL" clId="{9DA98B4E-16AB-4C2C-950D-F77FFEC132CE}" dt="2024-12-04T16:43:29.428" v="1052" actId="14100"/>
          <ac:spMkLst>
            <pc:docMk/>
            <pc:sldMk cId="3058085568" sldId="258"/>
            <ac:spMk id="3" creationId="{A0034E89-1952-5288-08A0-70A4A73BE39E}"/>
          </ac:spMkLst>
        </pc:spChg>
        <pc:spChg chg="add del mod">
          <ac:chgData name="Hornsby, Marlo" userId="f138a277-4835-45e9-b5a9-7d2b0b27b876" providerId="ADAL" clId="{9DA98B4E-16AB-4C2C-950D-F77FFEC132CE}" dt="2024-12-05T18:37:22.930" v="2011" actId="478"/>
          <ac:spMkLst>
            <pc:docMk/>
            <pc:sldMk cId="3058085568" sldId="258"/>
            <ac:spMk id="5" creationId="{7A1D6D58-02EA-FA8A-8C73-786AB1DD35D4}"/>
          </ac:spMkLst>
        </pc:spChg>
        <pc:spChg chg="add del mod">
          <ac:chgData name="Hornsby, Marlo" userId="f138a277-4835-45e9-b5a9-7d2b0b27b876" providerId="ADAL" clId="{9DA98B4E-16AB-4C2C-950D-F77FFEC132CE}" dt="2024-12-05T22:47:00.039" v="2385" actId="478"/>
          <ac:spMkLst>
            <pc:docMk/>
            <pc:sldMk cId="3058085568" sldId="258"/>
            <ac:spMk id="7" creationId="{D23D3AE5-016B-22DA-338C-DE920A39F34D}"/>
          </ac:spMkLst>
        </pc:spChg>
        <pc:picChg chg="add mod">
          <ac:chgData name="Hornsby, Marlo" userId="f138a277-4835-45e9-b5a9-7d2b0b27b876" providerId="ADAL" clId="{9DA98B4E-16AB-4C2C-950D-F77FFEC132CE}" dt="2024-12-05T22:52:11.368" v="2420" actId="1076"/>
          <ac:picMkLst>
            <pc:docMk/>
            <pc:sldMk cId="3058085568" sldId="258"/>
            <ac:picMk id="9" creationId="{F07F7625-302D-F9E7-44BC-87367E8911C0}"/>
          </ac:picMkLst>
        </pc:picChg>
        <pc:picChg chg="add del mod">
          <ac:chgData name="Hornsby, Marlo" userId="f138a277-4835-45e9-b5a9-7d2b0b27b876" providerId="ADAL" clId="{9DA98B4E-16AB-4C2C-950D-F77FFEC132CE}" dt="2024-12-05T22:47:33.816" v="2389" actId="478"/>
          <ac:picMkLst>
            <pc:docMk/>
            <pc:sldMk cId="3058085568" sldId="258"/>
            <ac:picMk id="11" creationId="{9368CF24-745E-21E1-3FAC-F687200D3FCA}"/>
          </ac:picMkLst>
        </pc:picChg>
        <pc:picChg chg="add del mod">
          <ac:chgData name="Hornsby, Marlo" userId="f138a277-4835-45e9-b5a9-7d2b0b27b876" providerId="ADAL" clId="{9DA98B4E-16AB-4C2C-950D-F77FFEC132CE}" dt="2024-12-05T22:46:46.662" v="2380" actId="478"/>
          <ac:picMkLst>
            <pc:docMk/>
            <pc:sldMk cId="3058085568" sldId="258"/>
            <ac:picMk id="4098" creationId="{8010CF9D-07BF-98C4-E291-0B55A6781C76}"/>
          </ac:picMkLst>
        </pc:picChg>
        <pc:picChg chg="del">
          <ac:chgData name="Hornsby, Marlo" userId="f138a277-4835-45e9-b5a9-7d2b0b27b876" providerId="ADAL" clId="{9DA98B4E-16AB-4C2C-950D-F77FFEC132CE}" dt="2024-12-05T13:41:02.681" v="1392" actId="478"/>
          <ac:picMkLst>
            <pc:docMk/>
            <pc:sldMk cId="3058085568" sldId="258"/>
            <ac:picMk id="5130" creationId="{8B1C411C-4263-E16B-919F-A71CE94123AD}"/>
          </ac:picMkLst>
        </pc:picChg>
      </pc:sldChg>
      <pc:sldChg chg="addSp delSp modSp mod ord modNotesTx">
        <pc:chgData name="Hornsby, Marlo" userId="f138a277-4835-45e9-b5a9-7d2b0b27b876" providerId="ADAL" clId="{9DA98B4E-16AB-4C2C-950D-F77FFEC132CE}" dt="2024-12-05T22:49:35.965" v="2401" actId="14100"/>
        <pc:sldMkLst>
          <pc:docMk/>
          <pc:sldMk cId="4169552892" sldId="260"/>
        </pc:sldMkLst>
        <pc:spChg chg="add del mod">
          <ac:chgData name="Hornsby, Marlo" userId="f138a277-4835-45e9-b5a9-7d2b0b27b876" providerId="ADAL" clId="{9DA98B4E-16AB-4C2C-950D-F77FFEC132CE}" dt="2024-12-05T18:38:03.401" v="2037"/>
          <ac:spMkLst>
            <pc:docMk/>
            <pc:sldMk cId="4169552892" sldId="260"/>
            <ac:spMk id="2" creationId="{E8177CCB-70F9-B612-56A5-FACC0323C33F}"/>
          </ac:spMkLst>
        </pc:spChg>
        <pc:picChg chg="add mod">
          <ac:chgData name="Hornsby, Marlo" userId="f138a277-4835-45e9-b5a9-7d2b0b27b876" providerId="ADAL" clId="{9DA98B4E-16AB-4C2C-950D-F77FFEC132CE}" dt="2024-12-05T22:49:35.965" v="2401" actId="14100"/>
          <ac:picMkLst>
            <pc:docMk/>
            <pc:sldMk cId="4169552892" sldId="260"/>
            <ac:picMk id="5" creationId="{EE848B62-5037-2552-5A5C-F53A99D0C316}"/>
          </ac:picMkLst>
        </pc:picChg>
        <pc:picChg chg="del mod">
          <ac:chgData name="Hornsby, Marlo" userId="f138a277-4835-45e9-b5a9-7d2b0b27b876" providerId="ADAL" clId="{9DA98B4E-16AB-4C2C-950D-F77FFEC132CE}" dt="2024-12-05T22:48:05.051" v="2394" actId="478"/>
          <ac:picMkLst>
            <pc:docMk/>
            <pc:sldMk cId="4169552892" sldId="260"/>
            <ac:picMk id="9" creationId="{160754EA-302C-0E03-61A1-14A5DACAD7B2}"/>
          </ac:picMkLst>
        </pc:picChg>
      </pc:sldChg>
      <pc:sldChg chg="delSp modSp mod">
        <pc:chgData name="Hornsby, Marlo" userId="f138a277-4835-45e9-b5a9-7d2b0b27b876" providerId="ADAL" clId="{9DA98B4E-16AB-4C2C-950D-F77FFEC132CE}" dt="2024-12-05T02:41:15.530" v="1200" actId="2711"/>
        <pc:sldMkLst>
          <pc:docMk/>
          <pc:sldMk cId="3604630649" sldId="267"/>
        </pc:sldMkLst>
        <pc:spChg chg="mod">
          <ac:chgData name="Hornsby, Marlo" userId="f138a277-4835-45e9-b5a9-7d2b0b27b876" providerId="ADAL" clId="{9DA98B4E-16AB-4C2C-950D-F77FFEC132CE}" dt="2024-12-05T02:41:15.530" v="1200" actId="2711"/>
          <ac:spMkLst>
            <pc:docMk/>
            <pc:sldMk cId="3604630649" sldId="267"/>
            <ac:spMk id="6" creationId="{44C74691-8F56-5712-D2C1-9E7E128D10E8}"/>
          </ac:spMkLst>
        </pc:spChg>
      </pc:sldChg>
      <pc:sldChg chg="addSp delSp modSp mod">
        <pc:chgData name="Hornsby, Marlo" userId="f138a277-4835-45e9-b5a9-7d2b0b27b876" providerId="ADAL" clId="{9DA98B4E-16AB-4C2C-950D-F77FFEC132CE}" dt="2024-12-05T20:11:46.745" v="2161" actId="20577"/>
        <pc:sldMkLst>
          <pc:docMk/>
          <pc:sldMk cId="704899502" sldId="271"/>
        </pc:sldMkLst>
        <pc:spChg chg="add mod">
          <ac:chgData name="Hornsby, Marlo" userId="f138a277-4835-45e9-b5a9-7d2b0b27b876" providerId="ADAL" clId="{9DA98B4E-16AB-4C2C-950D-F77FFEC132CE}" dt="2024-12-05T18:34:38.864" v="1979" actId="20577"/>
          <ac:spMkLst>
            <pc:docMk/>
            <pc:sldMk cId="704899502" sldId="271"/>
            <ac:spMk id="2" creationId="{8669F2AE-CB53-C8AF-F895-3A56E29B0E03}"/>
          </ac:spMkLst>
        </pc:spChg>
        <pc:spChg chg="add del mod">
          <ac:chgData name="Hornsby, Marlo" userId="f138a277-4835-45e9-b5a9-7d2b0b27b876" providerId="ADAL" clId="{9DA98B4E-16AB-4C2C-950D-F77FFEC132CE}" dt="2024-12-05T18:35:43.323" v="1985" actId="478"/>
          <ac:spMkLst>
            <pc:docMk/>
            <pc:sldMk cId="704899502" sldId="271"/>
            <ac:spMk id="4" creationId="{AAF7CB49-46C4-4909-7285-FB4E68365FF4}"/>
          </ac:spMkLst>
        </pc:spChg>
        <pc:spChg chg="add mod">
          <ac:chgData name="Hornsby, Marlo" userId="f138a277-4835-45e9-b5a9-7d2b0b27b876" providerId="ADAL" clId="{9DA98B4E-16AB-4C2C-950D-F77FFEC132CE}" dt="2024-12-05T20:10:25.370" v="2121" actId="1076"/>
          <ac:spMkLst>
            <pc:docMk/>
            <pc:sldMk cId="704899502" sldId="271"/>
            <ac:spMk id="6" creationId="{857DB55B-4E5D-47D1-4020-EC647D07602B}"/>
          </ac:spMkLst>
        </pc:spChg>
        <pc:spChg chg="mod">
          <ac:chgData name="Hornsby, Marlo" userId="f138a277-4835-45e9-b5a9-7d2b0b27b876" providerId="ADAL" clId="{9DA98B4E-16AB-4C2C-950D-F77FFEC132CE}" dt="2024-12-05T13:50:00.829" v="1570" actId="26606"/>
          <ac:spMkLst>
            <pc:docMk/>
            <pc:sldMk cId="704899502" sldId="271"/>
            <ac:spMk id="7" creationId="{85224AF3-8A06-5D1E-F762-4E225CD6443A}"/>
          </ac:spMkLst>
        </pc:spChg>
        <pc:spChg chg="add del mod">
          <ac:chgData name="Hornsby, Marlo" userId="f138a277-4835-45e9-b5a9-7d2b0b27b876" providerId="ADAL" clId="{9DA98B4E-16AB-4C2C-950D-F77FFEC132CE}" dt="2024-12-05T13:49:42.091" v="1567" actId="26606"/>
          <ac:spMkLst>
            <pc:docMk/>
            <pc:sldMk cId="704899502" sldId="271"/>
            <ac:spMk id="12" creationId="{8D608FA5-880F-E8AA-44D3-B51C068F4178}"/>
          </ac:spMkLst>
        </pc:spChg>
        <pc:spChg chg="mod">
          <ac:chgData name="Hornsby, Marlo" userId="f138a277-4835-45e9-b5a9-7d2b0b27b876" providerId="ADAL" clId="{9DA98B4E-16AB-4C2C-950D-F77FFEC132CE}" dt="2024-12-05T13:50:06.669" v="1571" actId="14100"/>
          <ac:spMkLst>
            <pc:docMk/>
            <pc:sldMk cId="704899502" sldId="271"/>
            <ac:spMk id="72" creationId="{1A9DA717-3584-6C49-5250-7E4A1D42A350}"/>
          </ac:spMkLst>
        </pc:spChg>
        <pc:spChg chg="add del">
          <ac:chgData name="Hornsby, Marlo" userId="f138a277-4835-45e9-b5a9-7d2b0b27b876" providerId="ADAL" clId="{9DA98B4E-16AB-4C2C-950D-F77FFEC132CE}" dt="2024-12-05T13:49:42.091" v="1567" actId="26606"/>
          <ac:spMkLst>
            <pc:docMk/>
            <pc:sldMk cId="704899502" sldId="271"/>
            <ac:spMk id="1283" creationId="{11AC88F6-55CB-496B-8AD8-9ABD2E6E3BFA}"/>
          </ac:spMkLst>
        </pc:spChg>
        <pc:spChg chg="add del">
          <ac:chgData name="Hornsby, Marlo" userId="f138a277-4835-45e9-b5a9-7d2b0b27b876" providerId="ADAL" clId="{9DA98B4E-16AB-4C2C-950D-F77FFEC132CE}" dt="2024-12-05T13:49:42.091" v="1567" actId="26606"/>
          <ac:spMkLst>
            <pc:docMk/>
            <pc:sldMk cId="704899502" sldId="271"/>
            <ac:spMk id="1284" creationId="{969239DF-EAA4-47C3-B4E3-79C6BCB243F5}"/>
          </ac:spMkLst>
        </pc:spChg>
        <pc:spChg chg="add del">
          <ac:chgData name="Hornsby, Marlo" userId="f138a277-4835-45e9-b5a9-7d2b0b27b876" providerId="ADAL" clId="{9DA98B4E-16AB-4C2C-950D-F77FFEC132CE}" dt="2024-12-05T13:49:42.043" v="1566" actId="26606"/>
          <ac:spMkLst>
            <pc:docMk/>
            <pc:sldMk cId="704899502" sldId="271"/>
            <ac:spMk id="1349" creationId="{9FF4A234-29BA-4B70-BFC0-64FBB64F2A7B}"/>
          </ac:spMkLst>
        </pc:spChg>
        <pc:spChg chg="add del">
          <ac:chgData name="Hornsby, Marlo" userId="f138a277-4835-45e9-b5a9-7d2b0b27b876" providerId="ADAL" clId="{9DA98B4E-16AB-4C2C-950D-F77FFEC132CE}" dt="2024-12-05T13:50:00.829" v="1570" actId="26606"/>
          <ac:spMkLst>
            <pc:docMk/>
            <pc:sldMk cId="704899502" sldId="271"/>
            <ac:spMk id="1350" creationId="{9FF4A234-29BA-4B70-BFC0-64FBB64F2A7B}"/>
          </ac:spMkLst>
        </pc:spChg>
        <pc:spChg chg="add del">
          <ac:chgData name="Hornsby, Marlo" userId="f138a277-4835-45e9-b5a9-7d2b0b27b876" providerId="ADAL" clId="{9DA98B4E-16AB-4C2C-950D-F77FFEC132CE}" dt="2024-12-05T13:49:42.043" v="1566" actId="26606"/>
          <ac:spMkLst>
            <pc:docMk/>
            <pc:sldMk cId="704899502" sldId="271"/>
            <ac:spMk id="1351" creationId="{CDA16EB2-8F47-4759-A206-DA4D0FF38EDF}"/>
          </ac:spMkLst>
        </pc:spChg>
        <pc:spChg chg="add del">
          <ac:chgData name="Hornsby, Marlo" userId="f138a277-4835-45e9-b5a9-7d2b0b27b876" providerId="ADAL" clId="{9DA98B4E-16AB-4C2C-950D-F77FFEC132CE}" dt="2024-12-05T13:50:00.829" v="1570" actId="26606"/>
          <ac:spMkLst>
            <pc:docMk/>
            <pc:sldMk cId="704899502" sldId="271"/>
            <ac:spMk id="1352" creationId="{4B6AF9AC-3CF4-4C58-A503-2EC75D92B4E1}"/>
          </ac:spMkLst>
        </pc:spChg>
        <pc:spChg chg="add del">
          <ac:chgData name="Hornsby, Marlo" userId="f138a277-4835-45e9-b5a9-7d2b0b27b876" providerId="ADAL" clId="{9DA98B4E-16AB-4C2C-950D-F77FFEC132CE}" dt="2024-12-05T13:50:00.829" v="1570" actId="26606"/>
          <ac:spMkLst>
            <pc:docMk/>
            <pc:sldMk cId="704899502" sldId="271"/>
            <ac:spMk id="1354" creationId="{25C1F4D8-9670-4B56-BD70-732561AD0B8E}"/>
          </ac:spMkLst>
        </pc:spChg>
        <pc:spChg chg="add mod">
          <ac:chgData name="Hornsby, Marlo" userId="f138a277-4835-45e9-b5a9-7d2b0b27b876" providerId="ADAL" clId="{9DA98B4E-16AB-4C2C-950D-F77FFEC132CE}" dt="2024-12-05T20:11:46.745" v="2161" actId="20577"/>
          <ac:spMkLst>
            <pc:docMk/>
            <pc:sldMk cId="704899502" sldId="271"/>
            <ac:spMk id="1565" creationId="{8D608FA5-880F-E8AA-44D3-B51C068F4178}"/>
          </ac:spMkLst>
        </pc:spChg>
        <pc:spChg chg="add">
          <ac:chgData name="Hornsby, Marlo" userId="f138a277-4835-45e9-b5a9-7d2b0b27b876" providerId="ADAL" clId="{9DA98B4E-16AB-4C2C-950D-F77FFEC132CE}" dt="2024-12-05T13:50:00.829" v="1570" actId="26606"/>
          <ac:spMkLst>
            <pc:docMk/>
            <pc:sldMk cId="704899502" sldId="271"/>
            <ac:spMk id="1630" creationId="{11AC88F6-55CB-496B-8AD8-9ABD2E6E3BFA}"/>
          </ac:spMkLst>
        </pc:spChg>
        <pc:spChg chg="add">
          <ac:chgData name="Hornsby, Marlo" userId="f138a277-4835-45e9-b5a9-7d2b0b27b876" providerId="ADAL" clId="{9DA98B4E-16AB-4C2C-950D-F77FFEC132CE}" dt="2024-12-05T13:50:00.829" v="1570" actId="26606"/>
          <ac:spMkLst>
            <pc:docMk/>
            <pc:sldMk cId="704899502" sldId="271"/>
            <ac:spMk id="1632" creationId="{969239DF-EAA4-47C3-B4E3-79C6BCB243F5}"/>
          </ac:spMkLst>
        </pc:spChg>
        <pc:grpChg chg="add del">
          <ac:chgData name="Hornsby, Marlo" userId="f138a277-4835-45e9-b5a9-7d2b0b27b876" providerId="ADAL" clId="{9DA98B4E-16AB-4C2C-950D-F77FFEC132CE}" dt="2024-12-05T13:49:42.091" v="1567" actId="26606"/>
          <ac:grpSpMkLst>
            <pc:docMk/>
            <pc:sldMk cId="704899502" sldId="271"/>
            <ac:grpSpMk id="1167" creationId="{3389B237-4CAB-4403-A95C-C04D71F4B420}"/>
          </ac:grpSpMkLst>
        </pc:grpChg>
        <pc:grpChg chg="add del">
          <ac:chgData name="Hornsby, Marlo" userId="f138a277-4835-45e9-b5a9-7d2b0b27b876" providerId="ADAL" clId="{9DA98B4E-16AB-4C2C-950D-F77FFEC132CE}" dt="2024-12-05T13:49:42.091" v="1567" actId="26606"/>
          <ac:grpSpMkLst>
            <pc:docMk/>
            <pc:sldMk cId="704899502" sldId="271"/>
            <ac:grpSpMk id="1225" creationId="{71AFD227-869A-489C-A9B5-3F0498DF3C0C}"/>
          </ac:grpSpMkLst>
        </pc:grpChg>
        <pc:grpChg chg="add del">
          <ac:chgData name="Hornsby, Marlo" userId="f138a277-4835-45e9-b5a9-7d2b0b27b876" providerId="ADAL" clId="{9DA98B4E-16AB-4C2C-950D-F77FFEC132CE}" dt="2024-12-05T13:49:42.043" v="1566" actId="26606"/>
          <ac:grpSpMkLst>
            <pc:docMk/>
            <pc:sldMk cId="704899502" sldId="271"/>
            <ac:grpSpMk id="1290" creationId="{71AFD227-869A-489C-A9B5-3F0498DF3C0C}"/>
          </ac:grpSpMkLst>
        </pc:grpChg>
        <pc:grpChg chg="add del">
          <ac:chgData name="Hornsby, Marlo" userId="f138a277-4835-45e9-b5a9-7d2b0b27b876" providerId="ADAL" clId="{9DA98B4E-16AB-4C2C-950D-F77FFEC132CE}" dt="2024-12-05T13:50:00.829" v="1570" actId="26606"/>
          <ac:grpSpMkLst>
            <pc:docMk/>
            <pc:sldMk cId="704899502" sldId="271"/>
            <ac:grpSpMk id="1353" creationId="{71AFD227-869A-489C-A9B5-3F0498DF3C0C}"/>
          </ac:grpSpMkLst>
        </pc:grpChg>
        <pc:grpChg chg="add del">
          <ac:chgData name="Hornsby, Marlo" userId="f138a277-4835-45e9-b5a9-7d2b0b27b876" providerId="ADAL" clId="{9DA98B4E-16AB-4C2C-950D-F77FFEC132CE}" dt="2024-12-05T13:50:00.829" v="1570" actId="26606"/>
          <ac:grpSpMkLst>
            <pc:docMk/>
            <pc:sldMk cId="704899502" sldId="271"/>
            <ac:grpSpMk id="1356" creationId="{F25E4505-3E0D-46F0-A26D-085335D2E631}"/>
          </ac:grpSpMkLst>
        </pc:grpChg>
        <pc:grpChg chg="add">
          <ac:chgData name="Hornsby, Marlo" userId="f138a277-4835-45e9-b5a9-7d2b0b27b876" providerId="ADAL" clId="{9DA98B4E-16AB-4C2C-950D-F77FFEC132CE}" dt="2024-12-05T13:50:00.829" v="1570" actId="26606"/>
          <ac:grpSpMkLst>
            <pc:docMk/>
            <pc:sldMk cId="704899502" sldId="271"/>
            <ac:grpSpMk id="1571" creationId="{71AFD227-869A-489C-A9B5-3F0498DF3C0C}"/>
          </ac:grpSpMkLst>
        </pc:grpChg>
        <pc:grpChg chg="add">
          <ac:chgData name="Hornsby, Marlo" userId="f138a277-4835-45e9-b5a9-7d2b0b27b876" providerId="ADAL" clId="{9DA98B4E-16AB-4C2C-950D-F77FFEC132CE}" dt="2024-12-05T13:50:00.829" v="1570" actId="26606"/>
          <ac:grpSpMkLst>
            <pc:docMk/>
            <pc:sldMk cId="704899502" sldId="271"/>
            <ac:grpSpMk id="1634" creationId="{3389B237-4CAB-4403-A95C-C04D71F4B420}"/>
          </ac:grpSpMkLst>
        </pc:grpChg>
        <pc:graphicFrameChg chg="add del">
          <ac:chgData name="Hornsby, Marlo" userId="f138a277-4835-45e9-b5a9-7d2b0b27b876" providerId="ADAL" clId="{9DA98B4E-16AB-4C2C-950D-F77FFEC132CE}" dt="2024-12-05T13:49:42.043" v="1566" actId="26606"/>
          <ac:graphicFrameMkLst>
            <pc:docMk/>
            <pc:sldMk cId="704899502" sldId="271"/>
            <ac:graphicFrameMk id="1286" creationId="{1F156F47-B17B-6ABE-036C-BF21751018C6}"/>
          </ac:graphicFrameMkLst>
        </pc:graphicFrameChg>
        <pc:picChg chg="del">
          <ac:chgData name="Hornsby, Marlo" userId="f138a277-4835-45e9-b5a9-7d2b0b27b876" providerId="ADAL" clId="{9DA98B4E-16AB-4C2C-950D-F77FFEC132CE}" dt="2024-12-05T13:47:51.226" v="1564" actId="478"/>
          <ac:picMkLst>
            <pc:docMk/>
            <pc:sldMk cId="704899502" sldId="271"/>
            <ac:picMk id="10" creationId="{9571BD37-C7AC-6676-CB77-EF88F7E52B39}"/>
          </ac:picMkLst>
        </pc:picChg>
        <pc:picChg chg="add del mod">
          <ac:chgData name="Hornsby, Marlo" userId="f138a277-4835-45e9-b5a9-7d2b0b27b876" providerId="ADAL" clId="{9DA98B4E-16AB-4C2C-950D-F77FFEC132CE}" dt="2024-12-05T13:49:51.385" v="1569" actId="478"/>
          <ac:picMkLst>
            <pc:docMk/>
            <pc:sldMk cId="704899502" sldId="271"/>
            <ac:picMk id="1288" creationId="{4A5BA050-9E7A-4217-3EB4-2451B1B79C3F}"/>
          </ac:picMkLst>
        </pc:picChg>
        <pc:picChg chg="add del">
          <ac:chgData name="Hornsby, Marlo" userId="f138a277-4835-45e9-b5a9-7d2b0b27b876" providerId="ADAL" clId="{9DA98B4E-16AB-4C2C-950D-F77FFEC132CE}" dt="2024-12-05T13:50:18.651" v="1572" actId="21"/>
          <ac:picMkLst>
            <pc:docMk/>
            <pc:sldMk cId="704899502" sldId="271"/>
            <ac:picMk id="1567" creationId="{A5976438-B7A2-9160-55A8-D9D8CB438FC4}"/>
          </ac:picMkLst>
        </pc:picChg>
        <pc:picChg chg="add mod">
          <ac:chgData name="Hornsby, Marlo" userId="f138a277-4835-45e9-b5a9-7d2b0b27b876" providerId="ADAL" clId="{9DA98B4E-16AB-4C2C-950D-F77FFEC132CE}" dt="2024-12-05T20:10:17.156" v="2120" actId="1076"/>
          <ac:picMkLst>
            <pc:docMk/>
            <pc:sldMk cId="704899502" sldId="271"/>
            <ac:picMk id="5122" creationId="{6F5B768C-ABB7-6122-1791-1D72A19762E8}"/>
          </ac:picMkLst>
        </pc:picChg>
      </pc:sldChg>
      <pc:sldChg chg="addSp delSp modSp del mod modShow">
        <pc:chgData name="Hornsby, Marlo" userId="f138a277-4835-45e9-b5a9-7d2b0b27b876" providerId="ADAL" clId="{9DA98B4E-16AB-4C2C-950D-F77FFEC132CE}" dt="2024-12-05T22:52:19.636" v="2421" actId="2696"/>
        <pc:sldMkLst>
          <pc:docMk/>
          <pc:sldMk cId="4061232911" sldId="273"/>
        </pc:sldMkLst>
        <pc:spChg chg="add del mod">
          <ac:chgData name="Hornsby, Marlo" userId="f138a277-4835-45e9-b5a9-7d2b0b27b876" providerId="ADAL" clId="{9DA98B4E-16AB-4C2C-950D-F77FFEC132CE}" dt="2024-12-05T18:38:42.157" v="2040" actId="478"/>
          <ac:spMkLst>
            <pc:docMk/>
            <pc:sldMk cId="4061232911" sldId="273"/>
            <ac:spMk id="2" creationId="{E9BFFC72-8A90-CE5A-5CCA-2D579D659481}"/>
          </ac:spMkLst>
        </pc:spChg>
        <pc:spChg chg="del mod">
          <ac:chgData name="Hornsby, Marlo" userId="f138a277-4835-45e9-b5a9-7d2b0b27b876" providerId="ADAL" clId="{9DA98B4E-16AB-4C2C-950D-F77FFEC132CE}" dt="2024-12-05T13:34:42.644" v="1389" actId="26606"/>
          <ac:spMkLst>
            <pc:docMk/>
            <pc:sldMk cId="4061232911" sldId="273"/>
            <ac:spMk id="3" creationId="{72446868-83F0-CEEF-5E60-6D55C93B523F}"/>
          </ac:spMkLst>
        </pc:spChg>
        <pc:spChg chg="add del mod">
          <ac:chgData name="Hornsby, Marlo" userId="f138a277-4835-45e9-b5a9-7d2b0b27b876" providerId="ADAL" clId="{9DA98B4E-16AB-4C2C-950D-F77FFEC132CE}" dt="2024-12-05T18:40:09.646" v="2058"/>
          <ac:spMkLst>
            <pc:docMk/>
            <pc:sldMk cId="4061232911" sldId="273"/>
            <ac:spMk id="5" creationId="{07DB8A4E-258F-544D-45B2-70F1CDE95401}"/>
          </ac:spMkLst>
        </pc:spChg>
        <pc:spChg chg="add del mod">
          <ac:chgData name="Hornsby, Marlo" userId="f138a277-4835-45e9-b5a9-7d2b0b27b876" providerId="ADAL" clId="{9DA98B4E-16AB-4C2C-950D-F77FFEC132CE}" dt="2024-12-05T22:47:40.189" v="2390" actId="478"/>
          <ac:spMkLst>
            <pc:docMk/>
            <pc:sldMk cId="4061232911" sldId="273"/>
            <ac:spMk id="7" creationId="{1166C905-76DC-A380-8338-2B694521287C}"/>
          </ac:spMkLst>
        </pc:spChg>
        <pc:graphicFrameChg chg="add">
          <ac:chgData name="Hornsby, Marlo" userId="f138a277-4835-45e9-b5a9-7d2b0b27b876" providerId="ADAL" clId="{9DA98B4E-16AB-4C2C-950D-F77FFEC132CE}" dt="2024-12-05T13:34:42.644" v="1389" actId="26606"/>
          <ac:graphicFrameMkLst>
            <pc:docMk/>
            <pc:sldMk cId="4061232911" sldId="273"/>
            <ac:graphicFrameMk id="8261" creationId="{49168A1A-9F14-ACF9-168B-353B7D24694D}"/>
          </ac:graphicFrameMkLst>
        </pc:graphicFrameChg>
        <pc:picChg chg="add mod">
          <ac:chgData name="Hornsby, Marlo" userId="f138a277-4835-45e9-b5a9-7d2b0b27b876" providerId="ADAL" clId="{9DA98B4E-16AB-4C2C-950D-F77FFEC132CE}" dt="2024-12-05T22:47:59.604" v="2393" actId="1076"/>
          <ac:picMkLst>
            <pc:docMk/>
            <pc:sldMk cId="4061232911" sldId="273"/>
            <ac:picMk id="9" creationId="{59148D09-E1D3-1E7E-4C79-35FE3FCB0345}"/>
          </ac:picMkLst>
        </pc:picChg>
        <pc:picChg chg="add mod">
          <ac:chgData name="Hornsby, Marlo" userId="f138a277-4835-45e9-b5a9-7d2b0b27b876" providerId="ADAL" clId="{9DA98B4E-16AB-4C2C-950D-F77FFEC132CE}" dt="2024-12-05T22:48:39.437" v="2396" actId="14100"/>
          <ac:picMkLst>
            <pc:docMk/>
            <pc:sldMk cId="4061232911" sldId="273"/>
            <ac:picMk id="11" creationId="{C4E07822-52D6-08A3-C2FB-54BE09DA9048}"/>
          </ac:picMkLst>
        </pc:picChg>
        <pc:picChg chg="add del mod">
          <ac:chgData name="Hornsby, Marlo" userId="f138a277-4835-45e9-b5a9-7d2b0b27b876" providerId="ADAL" clId="{9DA98B4E-16AB-4C2C-950D-F77FFEC132CE}" dt="2024-12-05T22:47:42.264" v="2391" actId="478"/>
          <ac:picMkLst>
            <pc:docMk/>
            <pc:sldMk cId="4061232911" sldId="273"/>
            <ac:picMk id="3074" creationId="{88C292DA-4B8A-11B1-B2F2-5226CDFFA45B}"/>
          </ac:picMkLst>
        </pc:picChg>
        <pc:picChg chg="del">
          <ac:chgData name="Hornsby, Marlo" userId="f138a277-4835-45e9-b5a9-7d2b0b27b876" providerId="ADAL" clId="{9DA98B4E-16AB-4C2C-950D-F77FFEC132CE}" dt="2024-12-05T13:33:04.784" v="1364" actId="478"/>
          <ac:picMkLst>
            <pc:docMk/>
            <pc:sldMk cId="4061232911" sldId="273"/>
            <ac:picMk id="8194" creationId="{087EC154-2412-631F-76EF-0534C2B1C618}"/>
          </ac:picMkLst>
        </pc:picChg>
      </pc:sldChg>
      <pc:sldChg chg="addSp delSp modSp mod ord setBg addAnim">
        <pc:chgData name="Hornsby, Marlo" userId="f138a277-4835-45e9-b5a9-7d2b0b27b876" providerId="ADAL" clId="{9DA98B4E-16AB-4C2C-950D-F77FFEC132CE}" dt="2024-12-05T23:19:15.133" v="3006" actId="120"/>
        <pc:sldMkLst>
          <pc:docMk/>
          <pc:sldMk cId="1110038736" sldId="276"/>
        </pc:sldMkLst>
        <pc:spChg chg="mod">
          <ac:chgData name="Hornsby, Marlo" userId="f138a277-4835-45e9-b5a9-7d2b0b27b876" providerId="ADAL" clId="{9DA98B4E-16AB-4C2C-950D-F77FFEC132CE}" dt="2024-12-05T15:42:00.913" v="1722" actId="2711"/>
          <ac:spMkLst>
            <pc:docMk/>
            <pc:sldMk cId="1110038736" sldId="276"/>
            <ac:spMk id="2" creationId="{BF463CB3-2956-E8D2-C23D-A3BAA7295DEC}"/>
          </ac:spMkLst>
        </pc:spChg>
        <pc:spChg chg="add del mod">
          <ac:chgData name="Hornsby, Marlo" userId="f138a277-4835-45e9-b5a9-7d2b0b27b876" providerId="ADAL" clId="{9DA98B4E-16AB-4C2C-950D-F77FFEC132CE}" dt="2024-12-05T13:24:59.435" v="1313" actId="26606"/>
          <ac:spMkLst>
            <pc:docMk/>
            <pc:sldMk cId="1110038736" sldId="276"/>
            <ac:spMk id="3" creationId="{79F23522-E136-0708-97CF-ACB5AEEAB46B}"/>
          </ac:spMkLst>
        </pc:spChg>
        <pc:spChg chg="add del mod">
          <ac:chgData name="Hornsby, Marlo" userId="f138a277-4835-45e9-b5a9-7d2b0b27b876" providerId="ADAL" clId="{9DA98B4E-16AB-4C2C-950D-F77FFEC132CE}" dt="2024-12-05T13:24:22.792" v="1306"/>
          <ac:spMkLst>
            <pc:docMk/>
            <pc:sldMk cId="1110038736" sldId="276"/>
            <ac:spMk id="5" creationId="{D86460B3-8969-C56D-85D5-111FC76E34ED}"/>
          </ac:spMkLst>
        </pc:spChg>
        <pc:spChg chg="add del mod">
          <ac:chgData name="Hornsby, Marlo" userId="f138a277-4835-45e9-b5a9-7d2b0b27b876" providerId="ADAL" clId="{9DA98B4E-16AB-4C2C-950D-F77FFEC132CE}" dt="2024-12-05T13:24:56.643" v="1312"/>
          <ac:spMkLst>
            <pc:docMk/>
            <pc:sldMk cId="1110038736" sldId="276"/>
            <ac:spMk id="7" creationId="{F9FB5C97-B429-998C-B2D0-4CD243896B66}"/>
          </ac:spMkLst>
        </pc:spChg>
        <pc:spChg chg="add del mod">
          <ac:chgData name="Hornsby, Marlo" userId="f138a277-4835-45e9-b5a9-7d2b0b27b876" providerId="ADAL" clId="{9DA98B4E-16AB-4C2C-950D-F77FFEC132CE}" dt="2024-12-05T18:44:07.344" v="2088" actId="478"/>
          <ac:spMkLst>
            <pc:docMk/>
            <pc:sldMk cId="1110038736" sldId="276"/>
            <ac:spMk id="9" creationId="{E80CD9F3-63DA-FA71-7956-EFD36CE48009}"/>
          </ac:spMkLst>
        </pc:spChg>
        <pc:spChg chg="add del mod">
          <ac:chgData name="Hornsby, Marlo" userId="f138a277-4835-45e9-b5a9-7d2b0b27b876" providerId="ADAL" clId="{9DA98B4E-16AB-4C2C-950D-F77FFEC132CE}" dt="2024-12-05T00:48:44.007" v="1144" actId="478"/>
          <ac:spMkLst>
            <pc:docMk/>
            <pc:sldMk cId="1110038736" sldId="276"/>
            <ac:spMk id="10" creationId="{37C3168D-31D2-2FED-A586-A1A1CE943B60}"/>
          </ac:spMkLst>
        </pc:spChg>
        <pc:spChg chg="add mod">
          <ac:chgData name="Hornsby, Marlo" userId="f138a277-4835-45e9-b5a9-7d2b0b27b876" providerId="ADAL" clId="{9DA98B4E-16AB-4C2C-950D-F77FFEC132CE}" dt="2024-12-05T23:11:17.492" v="2579" actId="2711"/>
          <ac:spMkLst>
            <pc:docMk/>
            <pc:sldMk cId="1110038736" sldId="276"/>
            <ac:spMk id="10" creationId="{640CF9BF-409E-022C-850C-1756F865335B}"/>
          </ac:spMkLst>
        </pc:spChg>
        <pc:spChg chg="add del mod">
          <ac:chgData name="Hornsby, Marlo" userId="f138a277-4835-45e9-b5a9-7d2b0b27b876" providerId="ADAL" clId="{9DA98B4E-16AB-4C2C-950D-F77FFEC132CE}" dt="2024-12-05T22:50:16.276" v="2403" actId="931"/>
          <ac:spMkLst>
            <pc:docMk/>
            <pc:sldMk cId="1110038736" sldId="276"/>
            <ac:spMk id="11" creationId="{36F0E6A6-349E-7FCB-E0F4-981132B806B6}"/>
          </ac:spMkLst>
        </pc:spChg>
        <pc:spChg chg="add mod">
          <ac:chgData name="Hornsby, Marlo" userId="f138a277-4835-45e9-b5a9-7d2b0b27b876" providerId="ADAL" clId="{9DA98B4E-16AB-4C2C-950D-F77FFEC132CE}" dt="2024-12-05T15:41:53.932" v="1720" actId="27636"/>
          <ac:spMkLst>
            <pc:docMk/>
            <pc:sldMk cId="1110038736" sldId="276"/>
            <ac:spMk id="12" creationId="{D1BCA896-756E-51D4-C338-66339DFBFDDA}"/>
          </ac:spMkLst>
        </pc:spChg>
        <pc:spChg chg="add del mod">
          <ac:chgData name="Hornsby, Marlo" userId="f138a277-4835-45e9-b5a9-7d2b0b27b876" providerId="ADAL" clId="{9DA98B4E-16AB-4C2C-950D-F77FFEC132CE}" dt="2024-12-05T23:11:18.743" v="2581"/>
          <ac:spMkLst>
            <pc:docMk/>
            <pc:sldMk cId="1110038736" sldId="276"/>
            <ac:spMk id="16" creationId="{772A3106-F3D4-D247-811A-E6E2B0253438}"/>
          </ac:spMkLst>
        </pc:spChg>
        <pc:spChg chg="add mod">
          <ac:chgData name="Hornsby, Marlo" userId="f138a277-4835-45e9-b5a9-7d2b0b27b876" providerId="ADAL" clId="{9DA98B4E-16AB-4C2C-950D-F77FFEC132CE}" dt="2024-12-05T23:19:15.133" v="3006" actId="120"/>
          <ac:spMkLst>
            <pc:docMk/>
            <pc:sldMk cId="1110038736" sldId="276"/>
            <ac:spMk id="17" creationId="{9AF9E1ED-5A8C-0437-BE04-AFAEEAFA83A9}"/>
          </ac:spMkLst>
        </pc:spChg>
        <pc:spChg chg="add del mod">
          <ac:chgData name="Hornsby, Marlo" userId="f138a277-4835-45e9-b5a9-7d2b0b27b876" providerId="ADAL" clId="{9DA98B4E-16AB-4C2C-950D-F77FFEC132CE}" dt="2024-12-05T23:15:32.184" v="2656"/>
          <ac:spMkLst>
            <pc:docMk/>
            <pc:sldMk cId="1110038736" sldId="276"/>
            <ac:spMk id="18" creationId="{1B1411D8-BD6C-67D9-D893-6893B86EE28B}"/>
          </ac:spMkLst>
        </pc:spChg>
        <pc:spChg chg="add mod">
          <ac:chgData name="Hornsby, Marlo" userId="f138a277-4835-45e9-b5a9-7d2b0b27b876" providerId="ADAL" clId="{9DA98B4E-16AB-4C2C-950D-F77FFEC132CE}" dt="2024-12-05T23:17:58.789" v="3002" actId="1076"/>
          <ac:spMkLst>
            <pc:docMk/>
            <pc:sldMk cId="1110038736" sldId="276"/>
            <ac:spMk id="19" creationId="{50A4DC9F-D7FA-48DD-42F6-5CD1B3E4D088}"/>
          </ac:spMkLst>
        </pc:spChg>
        <pc:spChg chg="add">
          <ac:chgData name="Hornsby, Marlo" userId="f138a277-4835-45e9-b5a9-7d2b0b27b876" providerId="ADAL" clId="{9DA98B4E-16AB-4C2C-950D-F77FFEC132CE}" dt="2024-12-05T13:24:59.435" v="1313" actId="26606"/>
          <ac:spMkLst>
            <pc:docMk/>
            <pc:sldMk cId="1110038736" sldId="276"/>
            <ac:spMk id="1090" creationId="{F616A82B-4290-46E7-BF7E-9119EFAF9B7F}"/>
          </ac:spMkLst>
        </pc:spChg>
        <pc:grpChg chg="add">
          <ac:chgData name="Hornsby, Marlo" userId="f138a277-4835-45e9-b5a9-7d2b0b27b876" providerId="ADAL" clId="{9DA98B4E-16AB-4C2C-950D-F77FFEC132CE}" dt="2024-12-05T13:24:59.435" v="1313" actId="26606"/>
          <ac:grpSpMkLst>
            <pc:docMk/>
            <pc:sldMk cId="1110038736" sldId="276"/>
            <ac:grpSpMk id="1031" creationId="{71AFD227-869A-489C-A9B5-3F0498DF3C0C}"/>
          </ac:grpSpMkLst>
        </pc:grpChg>
        <pc:graphicFrameChg chg="del mod">
          <ac:chgData name="Hornsby, Marlo" userId="f138a277-4835-45e9-b5a9-7d2b0b27b876" providerId="ADAL" clId="{9DA98B4E-16AB-4C2C-950D-F77FFEC132CE}" dt="2024-12-05T13:24:19.500" v="1305" actId="478"/>
          <ac:graphicFrameMkLst>
            <pc:docMk/>
            <pc:sldMk cId="1110038736" sldId="276"/>
            <ac:graphicFrameMk id="13" creationId="{6CE70637-DD8B-1C8F-C490-A330629B3686}"/>
          </ac:graphicFrameMkLst>
        </pc:graphicFrameChg>
        <pc:picChg chg="add del mod">
          <ac:chgData name="Hornsby, Marlo" userId="f138a277-4835-45e9-b5a9-7d2b0b27b876" providerId="ADAL" clId="{9DA98B4E-16AB-4C2C-950D-F77FFEC132CE}" dt="2024-12-05T13:24:26.133" v="1308" actId="478"/>
          <ac:picMkLst>
            <pc:docMk/>
            <pc:sldMk cId="1110038736" sldId="276"/>
            <ac:picMk id="6" creationId="{89FDBA27-4201-F6A6-732F-2F578301B52E}"/>
          </ac:picMkLst>
        </pc:picChg>
        <pc:picChg chg="add del mod">
          <ac:chgData name="Hornsby, Marlo" userId="f138a277-4835-45e9-b5a9-7d2b0b27b876" providerId="ADAL" clId="{9DA98B4E-16AB-4C2C-950D-F77FFEC132CE}" dt="2024-12-05T13:24:43.660" v="1311" actId="478"/>
          <ac:picMkLst>
            <pc:docMk/>
            <pc:sldMk cId="1110038736" sldId="276"/>
            <ac:picMk id="8" creationId="{84DE4010-25DF-1643-E4EA-D5CA94658BEA}"/>
          </ac:picMkLst>
        </pc:picChg>
        <pc:picChg chg="add mod">
          <ac:chgData name="Hornsby, Marlo" userId="f138a277-4835-45e9-b5a9-7d2b0b27b876" providerId="ADAL" clId="{9DA98B4E-16AB-4C2C-950D-F77FFEC132CE}" dt="2024-12-05T22:50:56.905" v="2411" actId="14100"/>
          <ac:picMkLst>
            <pc:docMk/>
            <pc:sldMk cId="1110038736" sldId="276"/>
            <ac:picMk id="15" creationId="{7E926B9D-F33B-A5DB-5897-2C8E4EF1D287}"/>
          </ac:picMkLst>
        </pc:picChg>
        <pc:picChg chg="add del mod">
          <ac:chgData name="Hornsby, Marlo" userId="f138a277-4835-45e9-b5a9-7d2b0b27b876" providerId="ADAL" clId="{9DA98B4E-16AB-4C2C-950D-F77FFEC132CE}" dt="2024-12-05T22:49:40.948" v="2402" actId="478"/>
          <ac:picMkLst>
            <pc:docMk/>
            <pc:sldMk cId="1110038736" sldId="276"/>
            <ac:picMk id="1026" creationId="{45CED611-ED3D-25E2-BCE3-BBADBA51E23E}"/>
          </ac:picMkLst>
        </pc:picChg>
        <pc:picChg chg="del mod">
          <ac:chgData name="Hornsby, Marlo" userId="f138a277-4835-45e9-b5a9-7d2b0b27b876" providerId="ADAL" clId="{9DA98B4E-16AB-4C2C-950D-F77FFEC132CE}" dt="2024-12-05T13:24:13.940" v="1303" actId="21"/>
          <ac:picMkLst>
            <pc:docMk/>
            <pc:sldMk cId="1110038736" sldId="276"/>
            <ac:picMk id="2055" creationId="{89FDBA27-4201-F6A6-732F-2F578301B52E}"/>
          </ac:picMkLst>
        </pc:picChg>
      </pc:sldChg>
      <pc:sldChg chg="delSp modSp del mod ord">
        <pc:chgData name="Hornsby, Marlo" userId="f138a277-4835-45e9-b5a9-7d2b0b27b876" providerId="ADAL" clId="{9DA98B4E-16AB-4C2C-950D-F77FFEC132CE}" dt="2024-12-05T15:38:42.572" v="1630" actId="2696"/>
        <pc:sldMkLst>
          <pc:docMk/>
          <pc:sldMk cId="3154297005" sldId="279"/>
        </pc:sldMkLst>
        <pc:spChg chg="mod">
          <ac:chgData name="Hornsby, Marlo" userId="f138a277-4835-45e9-b5a9-7d2b0b27b876" providerId="ADAL" clId="{9DA98B4E-16AB-4C2C-950D-F77FFEC132CE}" dt="2024-12-05T15:38:27.933" v="1626" actId="20577"/>
          <ac:spMkLst>
            <pc:docMk/>
            <pc:sldMk cId="3154297005" sldId="279"/>
            <ac:spMk id="2" creationId="{8048E7BA-BD5F-0FCE-3ED4-C069C769876B}"/>
          </ac:spMkLst>
        </pc:spChg>
      </pc:sldChg>
      <pc:sldChg chg="delSp modSp del mod modShow">
        <pc:chgData name="Hornsby, Marlo" userId="f138a277-4835-45e9-b5a9-7d2b0b27b876" providerId="ADAL" clId="{9DA98B4E-16AB-4C2C-950D-F77FFEC132CE}" dt="2024-12-04T17:01:30.426" v="1122" actId="2696"/>
        <pc:sldMkLst>
          <pc:docMk/>
          <pc:sldMk cId="3987029704" sldId="280"/>
        </pc:sldMkLst>
      </pc:sldChg>
      <pc:sldChg chg="modSp del mod ord modShow">
        <pc:chgData name="Hornsby, Marlo" userId="f138a277-4835-45e9-b5a9-7d2b0b27b876" providerId="ADAL" clId="{9DA98B4E-16AB-4C2C-950D-F77FFEC132CE}" dt="2024-12-04T16:43:51.228" v="1053" actId="2696"/>
        <pc:sldMkLst>
          <pc:docMk/>
          <pc:sldMk cId="4208041134" sldId="282"/>
        </pc:sldMkLst>
      </pc:sldChg>
      <pc:sldChg chg="addSp delSp modSp mod">
        <pc:chgData name="Hornsby, Marlo" userId="f138a277-4835-45e9-b5a9-7d2b0b27b876" providerId="ADAL" clId="{9DA98B4E-16AB-4C2C-950D-F77FFEC132CE}" dt="2024-12-05T22:52:00.510" v="2419" actId="1076"/>
        <pc:sldMkLst>
          <pc:docMk/>
          <pc:sldMk cId="2199652467" sldId="283"/>
        </pc:sldMkLst>
        <pc:spChg chg="add del mod">
          <ac:chgData name="Hornsby, Marlo" userId="f138a277-4835-45e9-b5a9-7d2b0b27b876" providerId="ADAL" clId="{9DA98B4E-16AB-4C2C-950D-F77FFEC132CE}" dt="2024-12-05T18:42:54.241" v="2086" actId="478"/>
          <ac:spMkLst>
            <pc:docMk/>
            <pc:sldMk cId="2199652467" sldId="283"/>
            <ac:spMk id="2" creationId="{7010CFF9-D7F2-76B7-C6CD-A0C92756B8A4}"/>
          </ac:spMkLst>
        </pc:spChg>
        <pc:spChg chg="add del mod">
          <ac:chgData name="Hornsby, Marlo" userId="f138a277-4835-45e9-b5a9-7d2b0b27b876" providerId="ADAL" clId="{9DA98B4E-16AB-4C2C-950D-F77FFEC132CE}" dt="2024-12-05T22:51:20.480" v="2415" actId="478"/>
          <ac:spMkLst>
            <pc:docMk/>
            <pc:sldMk cId="2199652467" sldId="283"/>
            <ac:spMk id="6" creationId="{211CA88B-B11D-A479-7E0D-6F72277FA6B4}"/>
          </ac:spMkLst>
        </pc:spChg>
        <pc:picChg chg="add del mod">
          <ac:chgData name="Hornsby, Marlo" userId="f138a277-4835-45e9-b5a9-7d2b0b27b876" providerId="ADAL" clId="{9DA98B4E-16AB-4C2C-950D-F77FFEC132CE}" dt="2024-12-05T13:27:04.780" v="1343" actId="478"/>
          <ac:picMkLst>
            <pc:docMk/>
            <pc:sldMk cId="2199652467" sldId="283"/>
            <ac:picMk id="9" creationId="{F58167ED-48F9-315F-889B-7B683369C1A1}"/>
          </ac:picMkLst>
        </pc:picChg>
        <pc:picChg chg="add mod">
          <ac:chgData name="Hornsby, Marlo" userId="f138a277-4835-45e9-b5a9-7d2b0b27b876" providerId="ADAL" clId="{9DA98B4E-16AB-4C2C-950D-F77FFEC132CE}" dt="2024-12-05T22:52:00.510" v="2419" actId="1076"/>
          <ac:picMkLst>
            <pc:docMk/>
            <pc:sldMk cId="2199652467" sldId="283"/>
            <ac:picMk id="10" creationId="{CD17EB87-06ED-35E9-A090-5FB53BA4C211}"/>
          </ac:picMkLst>
        </pc:picChg>
        <pc:picChg chg="add del mod">
          <ac:chgData name="Hornsby, Marlo" userId="f138a277-4835-45e9-b5a9-7d2b0b27b876" providerId="ADAL" clId="{9DA98B4E-16AB-4C2C-950D-F77FFEC132CE}" dt="2024-12-05T22:51:22.286" v="2416" actId="478"/>
          <ac:picMkLst>
            <pc:docMk/>
            <pc:sldMk cId="2199652467" sldId="283"/>
            <ac:picMk id="2050" creationId="{CFE70C2D-0E94-FA5C-6795-A3D92CB8F65C}"/>
          </ac:picMkLst>
        </pc:picChg>
      </pc:sldChg>
      <pc:sldChg chg="addSp delSp modSp mod">
        <pc:chgData name="Hornsby, Marlo" userId="f138a277-4835-45e9-b5a9-7d2b0b27b876" providerId="ADAL" clId="{9DA98B4E-16AB-4C2C-950D-F77FFEC132CE}" dt="2024-12-05T20:08:56.847" v="2112" actId="2711"/>
        <pc:sldMkLst>
          <pc:docMk/>
          <pc:sldMk cId="941183071" sldId="284"/>
        </pc:sldMkLst>
        <pc:spChg chg="add del mod">
          <ac:chgData name="Hornsby, Marlo" userId="f138a277-4835-45e9-b5a9-7d2b0b27b876" providerId="ADAL" clId="{9DA98B4E-16AB-4C2C-950D-F77FFEC132CE}" dt="2024-12-05T18:41:16.974" v="2077"/>
          <ac:spMkLst>
            <pc:docMk/>
            <pc:sldMk cId="941183071" sldId="284"/>
            <ac:spMk id="2" creationId="{75C434EC-5B84-91A0-DD37-7445A4A9747D}"/>
          </ac:spMkLst>
        </pc:spChg>
        <pc:spChg chg="mod">
          <ac:chgData name="Hornsby, Marlo" userId="f138a277-4835-45e9-b5a9-7d2b0b27b876" providerId="ADAL" clId="{9DA98B4E-16AB-4C2C-950D-F77FFEC132CE}" dt="2024-12-05T14:02:21.780" v="1598" actId="255"/>
          <ac:spMkLst>
            <pc:docMk/>
            <pc:sldMk cId="941183071" sldId="284"/>
            <ac:spMk id="3" creationId="{C7DE1245-6106-DA17-FE9E-6B50D1D7BF2C}"/>
          </ac:spMkLst>
        </pc:spChg>
        <pc:spChg chg="add del mod">
          <ac:chgData name="Hornsby, Marlo" userId="f138a277-4835-45e9-b5a9-7d2b0b27b876" providerId="ADAL" clId="{9DA98B4E-16AB-4C2C-950D-F77FFEC132CE}" dt="2024-12-05T18:42:03.973" v="2079" actId="478"/>
          <ac:spMkLst>
            <pc:docMk/>
            <pc:sldMk cId="941183071" sldId="284"/>
            <ac:spMk id="4" creationId="{0C7C5FC4-6F90-DA0F-F908-0D4AE8C73ED7}"/>
          </ac:spMkLst>
        </pc:spChg>
        <pc:spChg chg="add mod">
          <ac:chgData name="Hornsby, Marlo" userId="f138a277-4835-45e9-b5a9-7d2b0b27b876" providerId="ADAL" clId="{9DA98B4E-16AB-4C2C-950D-F77FFEC132CE}" dt="2024-12-05T20:08:56.847" v="2112" actId="2711"/>
          <ac:spMkLst>
            <pc:docMk/>
            <pc:sldMk cId="941183071" sldId="284"/>
            <ac:spMk id="6" creationId="{BD38B596-C8B3-EAB4-1798-7648D76F736A}"/>
          </ac:spMkLst>
        </pc:spChg>
      </pc:sldChg>
      <pc:sldChg chg="modSp mod">
        <pc:chgData name="Hornsby, Marlo" userId="f138a277-4835-45e9-b5a9-7d2b0b27b876" providerId="ADAL" clId="{9DA98B4E-16AB-4C2C-950D-F77FFEC132CE}" dt="2024-12-06T00:08:10.194" v="3009" actId="2711"/>
        <pc:sldMkLst>
          <pc:docMk/>
          <pc:sldMk cId="3041113106" sldId="285"/>
        </pc:sldMkLst>
        <pc:spChg chg="mod">
          <ac:chgData name="Hornsby, Marlo" userId="f138a277-4835-45e9-b5a9-7d2b0b27b876" providerId="ADAL" clId="{9DA98B4E-16AB-4C2C-950D-F77FFEC132CE}" dt="2024-12-06T00:08:10.194" v="3009" actId="2711"/>
          <ac:spMkLst>
            <pc:docMk/>
            <pc:sldMk cId="3041113106" sldId="285"/>
            <ac:spMk id="6" creationId="{19F6B880-04DE-3824-8A52-FE8826B05A86}"/>
          </ac:spMkLst>
        </pc:spChg>
      </pc:sldChg>
      <pc:sldChg chg="delSp modSp mod">
        <pc:chgData name="Hornsby, Marlo" userId="f138a277-4835-45e9-b5a9-7d2b0b27b876" providerId="ADAL" clId="{9DA98B4E-16AB-4C2C-950D-F77FFEC132CE}" dt="2024-12-05T22:52:35.787" v="2423" actId="27636"/>
        <pc:sldMkLst>
          <pc:docMk/>
          <pc:sldMk cId="1212802029" sldId="286"/>
        </pc:sldMkLst>
        <pc:spChg chg="mod">
          <ac:chgData name="Hornsby, Marlo" userId="f138a277-4835-45e9-b5a9-7d2b0b27b876" providerId="ADAL" clId="{9DA98B4E-16AB-4C2C-950D-F77FFEC132CE}" dt="2024-12-05T22:52:35.787" v="2423" actId="27636"/>
          <ac:spMkLst>
            <pc:docMk/>
            <pc:sldMk cId="1212802029" sldId="286"/>
            <ac:spMk id="6" creationId="{E7E8C4D1-8159-1A5C-6F6A-A0BAAFFA18B4}"/>
          </ac:spMkLst>
        </pc:spChg>
      </pc:sldChg>
      <pc:sldChg chg="addSp delSp modSp new mod ord setBg addAnim">
        <pc:chgData name="Hornsby, Marlo" userId="f138a277-4835-45e9-b5a9-7d2b0b27b876" providerId="ADAL" clId="{9DA98B4E-16AB-4C2C-950D-F77FFEC132CE}" dt="2024-12-05T22:05:23.532" v="2377" actId="20577"/>
        <pc:sldMkLst>
          <pc:docMk/>
          <pc:sldMk cId="596175882" sldId="287"/>
        </pc:sldMkLst>
        <pc:spChg chg="mod">
          <ac:chgData name="Hornsby, Marlo" userId="f138a277-4835-45e9-b5a9-7d2b0b27b876" providerId="ADAL" clId="{9DA98B4E-16AB-4C2C-950D-F77FFEC132CE}" dt="2024-12-05T15:40:41.895" v="1709" actId="14100"/>
          <ac:spMkLst>
            <pc:docMk/>
            <pc:sldMk cId="596175882" sldId="287"/>
            <ac:spMk id="2" creationId="{10A084C6-2B87-4A9F-9C53-F42DC68C353B}"/>
          </ac:spMkLst>
        </pc:spChg>
        <pc:spChg chg="mod ord">
          <ac:chgData name="Hornsby, Marlo" userId="f138a277-4835-45e9-b5a9-7d2b0b27b876" providerId="ADAL" clId="{9DA98B4E-16AB-4C2C-950D-F77FFEC132CE}" dt="2024-12-05T15:40:23.941" v="1702" actId="26606"/>
          <ac:spMkLst>
            <pc:docMk/>
            <pc:sldMk cId="596175882" sldId="287"/>
            <ac:spMk id="3" creationId="{FED935D9-B3A7-D63D-7912-63B616ACD1C1}"/>
          </ac:spMkLst>
        </pc:spChg>
        <pc:spChg chg="add mod">
          <ac:chgData name="Hornsby, Marlo" userId="f138a277-4835-45e9-b5a9-7d2b0b27b876" providerId="ADAL" clId="{9DA98B4E-16AB-4C2C-950D-F77FFEC132CE}" dt="2024-12-05T22:05:23.532" v="2377" actId="20577"/>
          <ac:spMkLst>
            <pc:docMk/>
            <pc:sldMk cId="596175882" sldId="287"/>
            <ac:spMk id="6" creationId="{A1344B12-C846-1802-FC89-A9E668AC9BBF}"/>
          </ac:spMkLst>
        </pc:spChg>
        <pc:spChg chg="add del">
          <ac:chgData name="Hornsby, Marlo" userId="f138a277-4835-45e9-b5a9-7d2b0b27b876" providerId="ADAL" clId="{9DA98B4E-16AB-4C2C-950D-F77FFEC132CE}" dt="2024-12-05T15:40:23.923" v="1701" actId="26606"/>
          <ac:spMkLst>
            <pc:docMk/>
            <pc:sldMk cId="596175882" sldId="287"/>
            <ac:spMk id="69" creationId="{58789E63-C78D-4210-8A38-DD6FB3B6BACD}"/>
          </ac:spMkLst>
        </pc:spChg>
        <pc:spChg chg="add del">
          <ac:chgData name="Hornsby, Marlo" userId="f138a277-4835-45e9-b5a9-7d2b0b27b876" providerId="ADAL" clId="{9DA98B4E-16AB-4C2C-950D-F77FFEC132CE}" dt="2024-12-05T15:40:23.923" v="1701" actId="26606"/>
          <ac:spMkLst>
            <pc:docMk/>
            <pc:sldMk cId="596175882" sldId="287"/>
            <ac:spMk id="71" creationId="{933BD51B-53C3-4AA2-8BD3-AFDF9E98BA46}"/>
          </ac:spMkLst>
        </pc:spChg>
        <pc:spChg chg="add">
          <ac:chgData name="Hornsby, Marlo" userId="f138a277-4835-45e9-b5a9-7d2b0b27b876" providerId="ADAL" clId="{9DA98B4E-16AB-4C2C-950D-F77FFEC132CE}" dt="2024-12-05T15:40:23.941" v="1702" actId="26606"/>
          <ac:spMkLst>
            <pc:docMk/>
            <pc:sldMk cId="596175882" sldId="287"/>
            <ac:spMk id="190" creationId="{F616A82B-4290-46E7-BF7E-9119EFAF9B7F}"/>
          </ac:spMkLst>
        </pc:spChg>
        <pc:grpChg chg="add del">
          <ac:chgData name="Hornsby, Marlo" userId="f138a277-4835-45e9-b5a9-7d2b0b27b876" providerId="ADAL" clId="{9DA98B4E-16AB-4C2C-950D-F77FFEC132CE}" dt="2024-12-05T15:40:23.923" v="1701" actId="26606"/>
          <ac:grpSpMkLst>
            <pc:docMk/>
            <pc:sldMk cId="596175882" sldId="287"/>
            <ac:grpSpMk id="10" creationId="{71AFD227-869A-489C-A9B5-3F0498DF3C0C}"/>
          </ac:grpSpMkLst>
        </pc:grpChg>
        <pc:grpChg chg="add del">
          <ac:chgData name="Hornsby, Marlo" userId="f138a277-4835-45e9-b5a9-7d2b0b27b876" providerId="ADAL" clId="{9DA98B4E-16AB-4C2C-950D-F77FFEC132CE}" dt="2024-12-05T15:40:23.923" v="1701" actId="26606"/>
          <ac:grpSpMkLst>
            <pc:docMk/>
            <pc:sldMk cId="596175882" sldId="287"/>
            <ac:grpSpMk id="73" creationId="{C94FD3EC-1310-4AD0-9781-ECB252862C7E}"/>
          </ac:grpSpMkLst>
        </pc:grpChg>
        <pc:grpChg chg="add">
          <ac:chgData name="Hornsby, Marlo" userId="f138a277-4835-45e9-b5a9-7d2b0b27b876" providerId="ADAL" clId="{9DA98B4E-16AB-4C2C-950D-F77FFEC132CE}" dt="2024-12-05T15:40:23.941" v="1702" actId="26606"/>
          <ac:grpSpMkLst>
            <pc:docMk/>
            <pc:sldMk cId="596175882" sldId="287"/>
            <ac:grpSpMk id="132" creationId="{71AFD227-869A-489C-A9B5-3F0498DF3C0C}"/>
          </ac:grpSpMkLst>
        </pc:grpChg>
        <pc:picChg chg="add mod ord">
          <ac:chgData name="Hornsby, Marlo" userId="f138a277-4835-45e9-b5a9-7d2b0b27b876" providerId="ADAL" clId="{9DA98B4E-16AB-4C2C-950D-F77FFEC132CE}" dt="2024-12-05T15:40:23.941" v="1702" actId="26606"/>
          <ac:picMkLst>
            <pc:docMk/>
            <pc:sldMk cId="596175882" sldId="287"/>
            <ac:picMk id="5" creationId="{4486160E-7C85-E8C1-4BBB-FA11BE1A68D9}"/>
          </ac:picMkLst>
        </pc:picChg>
      </pc:sldChg>
      <pc:sldChg chg="new del">
        <pc:chgData name="Hornsby, Marlo" userId="f138a277-4835-45e9-b5a9-7d2b0b27b876" providerId="ADAL" clId="{9DA98B4E-16AB-4C2C-950D-F77FFEC132CE}" dt="2024-12-05T15:38:32.769" v="1628" actId="2696"/>
        <pc:sldMkLst>
          <pc:docMk/>
          <pc:sldMk cId="774674074" sldId="287"/>
        </pc:sldMkLst>
      </pc:sldChg>
      <pc:sldChg chg="new del">
        <pc:chgData name="Hornsby, Marlo" userId="f138a277-4835-45e9-b5a9-7d2b0b27b876" providerId="ADAL" clId="{9DA98B4E-16AB-4C2C-950D-F77FFEC132CE}" dt="2024-12-05T13:25:39.324" v="1320" actId="2696"/>
        <pc:sldMkLst>
          <pc:docMk/>
          <pc:sldMk cId="1275913597" sldId="287"/>
        </pc:sldMkLst>
      </pc:sldChg>
      <pc:sldMasterChg chg="delSldLayout">
        <pc:chgData name="Hornsby, Marlo" userId="f138a277-4835-45e9-b5a9-7d2b0b27b876" providerId="ADAL" clId="{9DA98B4E-16AB-4C2C-950D-F77FFEC132CE}" dt="2024-12-05T22:52:19.636" v="2421" actId="2696"/>
        <pc:sldMasterMkLst>
          <pc:docMk/>
          <pc:sldMasterMk cId="2236583508" sldId="2147483697"/>
        </pc:sldMasterMkLst>
        <pc:sldLayoutChg chg="del">
          <pc:chgData name="Hornsby, Marlo" userId="f138a277-4835-45e9-b5a9-7d2b0b27b876" providerId="ADAL" clId="{9DA98B4E-16AB-4C2C-950D-F77FFEC132CE}" dt="2024-12-05T22:52:19.636" v="2421" actId="2696"/>
          <pc:sldLayoutMkLst>
            <pc:docMk/>
            <pc:sldMasterMk cId="2236583508" sldId="2147483697"/>
            <pc:sldLayoutMk cId="1924355923" sldId="2147483687"/>
          </pc:sldLayoutMkLst>
        </pc:sldLayoutChg>
        <pc:sldLayoutChg chg="del">
          <pc:chgData name="Hornsby, Marlo" userId="f138a277-4835-45e9-b5a9-7d2b0b27b876" providerId="ADAL" clId="{9DA98B4E-16AB-4C2C-950D-F77FFEC132CE}" dt="2024-12-05T15:38:42.572" v="1630" actId="2696"/>
          <pc:sldLayoutMkLst>
            <pc:docMk/>
            <pc:sldMasterMk cId="2236583508" sldId="2147483697"/>
            <pc:sldLayoutMk cId="177736844" sldId="2147483688"/>
          </pc:sldLayoutMkLst>
        </pc:sldLayoutChg>
        <pc:sldLayoutChg chg="del">
          <pc:chgData name="Hornsby, Marlo" userId="f138a277-4835-45e9-b5a9-7d2b0b27b876" providerId="ADAL" clId="{9DA98B4E-16AB-4C2C-950D-F77FFEC132CE}" dt="2024-12-04T17:01:30.426" v="1122" actId="2696"/>
          <pc:sldLayoutMkLst>
            <pc:docMk/>
            <pc:sldMasterMk cId="2236583508" sldId="2147483697"/>
            <pc:sldLayoutMk cId="902198192" sldId="2147483690"/>
          </pc:sldLayoutMkLst>
        </pc:sldLayoutChg>
        <pc:sldLayoutChg chg="del">
          <pc:chgData name="Hornsby, Marlo" userId="f138a277-4835-45e9-b5a9-7d2b0b27b876" providerId="ADAL" clId="{9DA98B4E-16AB-4C2C-950D-F77FFEC132CE}" dt="2024-12-04T16:43:51.228" v="1053" actId="2696"/>
          <pc:sldLayoutMkLst>
            <pc:docMk/>
            <pc:sldMasterMk cId="2236583508" sldId="2147483697"/>
            <pc:sldLayoutMk cId="2849303675" sldId="214748369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F06E4-6DD0-407F-A180-0DB08909379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0E8F328-9FD4-4FB1-ACAB-B6093C9CB2E4}">
      <dgm:prSet/>
      <dgm:spPr/>
      <dgm:t>
        <a:bodyPr/>
        <a:lstStyle/>
        <a:p>
          <a:r>
            <a:rPr lang="en-US" b="1"/>
            <a:t>Problem Statement: </a:t>
          </a:r>
          <a:endParaRPr lang="en-US"/>
        </a:p>
      </dgm:t>
    </dgm:pt>
    <dgm:pt modelId="{97739604-7BF9-4122-A283-E7C7BE416CF9}" type="parTrans" cxnId="{407D61F4-9F5E-4476-B67B-D919FFA37AC8}">
      <dgm:prSet/>
      <dgm:spPr/>
      <dgm:t>
        <a:bodyPr/>
        <a:lstStyle/>
        <a:p>
          <a:endParaRPr lang="en-US"/>
        </a:p>
      </dgm:t>
    </dgm:pt>
    <dgm:pt modelId="{73B21590-99A4-480E-8672-3422A3F806BD}" type="sibTrans" cxnId="{407D61F4-9F5E-4476-B67B-D919FFA37AC8}">
      <dgm:prSet/>
      <dgm:spPr/>
      <dgm:t>
        <a:bodyPr/>
        <a:lstStyle/>
        <a:p>
          <a:endParaRPr lang="en-US"/>
        </a:p>
      </dgm:t>
    </dgm:pt>
    <dgm:pt modelId="{01EB955F-A143-42EF-9F74-5AA274D2FE39}">
      <dgm:prSet/>
      <dgm:spPr/>
      <dgm:t>
        <a:bodyPr/>
        <a:lstStyle/>
        <a:p>
          <a:r>
            <a:rPr lang="en-US" dirty="0"/>
            <a:t>Preschool teachers often face significant challenges in addressing the self-regulation and social-emotional needs of their students. These skills are foundational for young learner’s overall development, influencing their academic success and interpersonal relationships. </a:t>
          </a:r>
        </a:p>
      </dgm:t>
    </dgm:pt>
    <dgm:pt modelId="{724DA10E-0289-482C-92E6-80A114412209}" type="parTrans" cxnId="{4CD85B70-7ECA-4C63-82A2-628BACADA83B}">
      <dgm:prSet/>
      <dgm:spPr/>
      <dgm:t>
        <a:bodyPr/>
        <a:lstStyle/>
        <a:p>
          <a:endParaRPr lang="en-US"/>
        </a:p>
      </dgm:t>
    </dgm:pt>
    <dgm:pt modelId="{5717C5C0-B774-492F-B934-A5A3319997FC}" type="sibTrans" cxnId="{4CD85B70-7ECA-4C63-82A2-628BACADA83B}">
      <dgm:prSet/>
      <dgm:spPr/>
      <dgm:t>
        <a:bodyPr/>
        <a:lstStyle/>
        <a:p>
          <a:endParaRPr lang="en-US"/>
        </a:p>
      </dgm:t>
    </dgm:pt>
    <dgm:pt modelId="{93F3F381-BD56-4F64-A635-B6CFD2821319}" type="pres">
      <dgm:prSet presAssocID="{171F06E4-6DD0-407F-A180-0DB08909379C}" presName="Name0" presStyleCnt="0">
        <dgm:presLayoutVars>
          <dgm:dir/>
          <dgm:resizeHandles val="exact"/>
        </dgm:presLayoutVars>
      </dgm:prSet>
      <dgm:spPr/>
    </dgm:pt>
    <dgm:pt modelId="{72BCBD5D-CA1F-4EBA-8F89-A4E9E144D4FA}" type="pres">
      <dgm:prSet presAssocID="{70E8F328-9FD4-4FB1-ACAB-B6093C9CB2E4}" presName="node" presStyleLbl="node1" presStyleIdx="0" presStyleCnt="2">
        <dgm:presLayoutVars>
          <dgm:bulletEnabled val="1"/>
        </dgm:presLayoutVars>
      </dgm:prSet>
      <dgm:spPr/>
    </dgm:pt>
    <dgm:pt modelId="{EA521542-7DCF-4A36-B1CE-72E9F60B3042}" type="pres">
      <dgm:prSet presAssocID="{73B21590-99A4-480E-8672-3422A3F806BD}" presName="sibTrans" presStyleLbl="sibTrans1D1" presStyleIdx="0" presStyleCnt="1"/>
      <dgm:spPr/>
    </dgm:pt>
    <dgm:pt modelId="{530A8F80-1F3C-4F6E-8175-6E5592A214A9}" type="pres">
      <dgm:prSet presAssocID="{73B21590-99A4-480E-8672-3422A3F806BD}" presName="connectorText" presStyleLbl="sibTrans1D1" presStyleIdx="0" presStyleCnt="1"/>
      <dgm:spPr/>
    </dgm:pt>
    <dgm:pt modelId="{AC098FDA-60C9-4D67-9F2E-434037410586}" type="pres">
      <dgm:prSet presAssocID="{01EB955F-A143-42EF-9F74-5AA274D2FE39}" presName="node" presStyleLbl="node1" presStyleIdx="1" presStyleCnt="2">
        <dgm:presLayoutVars>
          <dgm:bulletEnabled val="1"/>
        </dgm:presLayoutVars>
      </dgm:prSet>
      <dgm:spPr/>
    </dgm:pt>
  </dgm:ptLst>
  <dgm:cxnLst>
    <dgm:cxn modelId="{550F711D-01A6-4A63-AEA5-2684BB9A4556}" type="presOf" srcId="{01EB955F-A143-42EF-9F74-5AA274D2FE39}" destId="{AC098FDA-60C9-4D67-9F2E-434037410586}" srcOrd="0" destOrd="0" presId="urn:microsoft.com/office/officeart/2016/7/layout/RepeatingBendingProcessNew"/>
    <dgm:cxn modelId="{6555E320-5F93-4369-A9E5-CCBEE521CD05}" type="presOf" srcId="{171F06E4-6DD0-407F-A180-0DB08909379C}" destId="{93F3F381-BD56-4F64-A635-B6CFD2821319}" srcOrd="0" destOrd="0" presId="urn:microsoft.com/office/officeart/2016/7/layout/RepeatingBendingProcessNew"/>
    <dgm:cxn modelId="{21D3C72F-47BF-41EA-8AF3-929B11BFD946}" type="presOf" srcId="{73B21590-99A4-480E-8672-3422A3F806BD}" destId="{530A8F80-1F3C-4F6E-8175-6E5592A214A9}" srcOrd="1" destOrd="0" presId="urn:microsoft.com/office/officeart/2016/7/layout/RepeatingBendingProcessNew"/>
    <dgm:cxn modelId="{1FE0BD3E-4756-4495-9A10-4E074FE24A77}" type="presOf" srcId="{73B21590-99A4-480E-8672-3422A3F806BD}" destId="{EA521542-7DCF-4A36-B1CE-72E9F60B3042}" srcOrd="0" destOrd="0" presId="urn:microsoft.com/office/officeart/2016/7/layout/RepeatingBendingProcessNew"/>
    <dgm:cxn modelId="{4CD85B70-7ECA-4C63-82A2-628BACADA83B}" srcId="{171F06E4-6DD0-407F-A180-0DB08909379C}" destId="{01EB955F-A143-42EF-9F74-5AA274D2FE39}" srcOrd="1" destOrd="0" parTransId="{724DA10E-0289-482C-92E6-80A114412209}" sibTransId="{5717C5C0-B774-492F-B934-A5A3319997FC}"/>
    <dgm:cxn modelId="{85C4E97D-1301-4CB4-979C-BC5F20E252A6}" type="presOf" srcId="{70E8F328-9FD4-4FB1-ACAB-B6093C9CB2E4}" destId="{72BCBD5D-CA1F-4EBA-8F89-A4E9E144D4FA}" srcOrd="0" destOrd="0" presId="urn:microsoft.com/office/officeart/2016/7/layout/RepeatingBendingProcessNew"/>
    <dgm:cxn modelId="{407D61F4-9F5E-4476-B67B-D919FFA37AC8}" srcId="{171F06E4-6DD0-407F-A180-0DB08909379C}" destId="{70E8F328-9FD4-4FB1-ACAB-B6093C9CB2E4}" srcOrd="0" destOrd="0" parTransId="{97739604-7BF9-4122-A283-E7C7BE416CF9}" sibTransId="{73B21590-99A4-480E-8672-3422A3F806BD}"/>
    <dgm:cxn modelId="{3F4A683B-A953-45E1-8742-DC867F01A946}" type="presParOf" srcId="{93F3F381-BD56-4F64-A635-B6CFD2821319}" destId="{72BCBD5D-CA1F-4EBA-8F89-A4E9E144D4FA}" srcOrd="0" destOrd="0" presId="urn:microsoft.com/office/officeart/2016/7/layout/RepeatingBendingProcessNew"/>
    <dgm:cxn modelId="{FBF05CD4-4C66-4B68-848F-C773ADC4B900}" type="presParOf" srcId="{93F3F381-BD56-4F64-A635-B6CFD2821319}" destId="{EA521542-7DCF-4A36-B1CE-72E9F60B3042}" srcOrd="1" destOrd="0" presId="urn:microsoft.com/office/officeart/2016/7/layout/RepeatingBendingProcessNew"/>
    <dgm:cxn modelId="{3E634591-A6CF-4B4C-A50A-D02BB264C553}" type="presParOf" srcId="{EA521542-7DCF-4A36-B1CE-72E9F60B3042}" destId="{530A8F80-1F3C-4F6E-8175-6E5592A214A9}" srcOrd="0" destOrd="0" presId="urn:microsoft.com/office/officeart/2016/7/layout/RepeatingBendingProcessNew"/>
    <dgm:cxn modelId="{E88FF9E0-8528-4480-AA90-85529090EDF4}" type="presParOf" srcId="{93F3F381-BD56-4F64-A635-B6CFD2821319}" destId="{AC098FDA-60C9-4D67-9F2E-434037410586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21542-7DCF-4A36-B1CE-72E9F60B3042}">
      <dsp:nvSpPr>
        <dsp:cNvPr id="0" name=""/>
        <dsp:cNvSpPr/>
      </dsp:nvSpPr>
      <dsp:spPr>
        <a:xfrm>
          <a:off x="2564130" y="2350256"/>
          <a:ext cx="91440" cy="8697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6979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87340" y="2780654"/>
        <a:ext cx="45019" cy="9003"/>
      </dsp:txXfrm>
    </dsp:sp>
    <dsp:sp modelId="{72BCBD5D-CA1F-4EBA-8F89-A4E9E144D4FA}">
      <dsp:nvSpPr>
        <dsp:cNvPr id="0" name=""/>
        <dsp:cNvSpPr/>
      </dsp:nvSpPr>
      <dsp:spPr>
        <a:xfrm>
          <a:off x="652462" y="3191"/>
          <a:ext cx="3914775" cy="23488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827" tIns="201356" rIns="191827" bIns="20135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Problem Statement: </a:t>
          </a:r>
          <a:endParaRPr lang="en-US" sz="1600" kern="1200"/>
        </a:p>
      </dsp:txBody>
      <dsp:txXfrm>
        <a:off x="652462" y="3191"/>
        <a:ext cx="3914775" cy="2348865"/>
      </dsp:txXfrm>
    </dsp:sp>
    <dsp:sp modelId="{AC098FDA-60C9-4D67-9F2E-434037410586}">
      <dsp:nvSpPr>
        <dsp:cNvPr id="0" name=""/>
        <dsp:cNvSpPr/>
      </dsp:nvSpPr>
      <dsp:spPr>
        <a:xfrm>
          <a:off x="652462" y="3252455"/>
          <a:ext cx="3914775" cy="23488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827" tIns="201356" rIns="191827" bIns="20135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Preschool teachers often face significant challenges in addressing the self-regulation and social-emotional needs of their students. These skills are foundational for young learner’s overall development, influencing their academic success and interpersonal relationships. </a:t>
          </a:r>
        </a:p>
      </dsp:txBody>
      <dsp:txXfrm>
        <a:off x="652462" y="3252455"/>
        <a:ext cx="3914775" cy="2348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B9DE37-2591-3FBC-4415-0798EA9C95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19BB2-4044-DB46-8152-A53D1D6D25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5E036-44DE-4DB6-B39A-7EF029F6B033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84F4A-57D8-189B-8B9B-F927B93641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B0EFF-2C0C-B88B-55E6-897E08026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9B27-5061-43AE-B89C-0F9BAB5CF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46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93C6C-DAFB-47FB-93A8-51530B0A0ED7}" type="datetimeFigureOut">
              <a:rPr lang="en-US" smtClean="0"/>
              <a:t>12/5/2024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5A62F-2362-4553-A8D3-DDC42D2E5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1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30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2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40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7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83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70B03-5626-C994-4A09-FE4E21502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D1DBA-BD12-0EED-3606-C90CCCD34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00DD6-634C-68B5-B5E3-E816CC5D7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2D61F-1485-8265-E2BB-A6C5FD27A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37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B4575-00D7-16EE-C3D5-F5BF8897B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6C604-6EE5-D36A-9B82-B2444EED8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289B12-53B9-68F9-1A5E-E2AD73258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0D342-CDC1-A4F6-C207-82AC9CBE3A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73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26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3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60529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18870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7844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498770-5483-773B-4916-4A4C078251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9" y="8"/>
            <a:ext cx="12188938" cy="6857992"/>
          </a:xfrm>
          <a:custGeom>
            <a:avLst/>
            <a:gdLst>
              <a:gd name="connsiteX0" fmla="*/ 10789622 w 12188938"/>
              <a:gd name="connsiteY0" fmla="*/ 4110765 h 6857992"/>
              <a:gd name="connsiteX1" fmla="*/ 10793496 w 12188938"/>
              <a:gd name="connsiteY1" fmla="*/ 4192880 h 6857992"/>
              <a:gd name="connsiteX2" fmla="*/ 10789622 w 12188938"/>
              <a:gd name="connsiteY2" fmla="*/ 4110765 h 6857992"/>
              <a:gd name="connsiteX3" fmla="*/ 11430043 w 12188938"/>
              <a:gd name="connsiteY3" fmla="*/ 4107476 h 6857992"/>
              <a:gd name="connsiteX4" fmla="*/ 11480790 w 12188938"/>
              <a:gd name="connsiteY4" fmla="*/ 4171816 h 6857992"/>
              <a:gd name="connsiteX5" fmla="*/ 11430043 w 12188938"/>
              <a:gd name="connsiteY5" fmla="*/ 4107476 h 6857992"/>
              <a:gd name="connsiteX6" fmla="*/ 11643184 w 12188938"/>
              <a:gd name="connsiteY6" fmla="*/ 4107090 h 6857992"/>
              <a:gd name="connsiteX7" fmla="*/ 11643184 w 12188938"/>
              <a:gd name="connsiteY7" fmla="*/ 4186306 h 6857992"/>
              <a:gd name="connsiteX8" fmla="*/ 11643184 w 12188938"/>
              <a:gd name="connsiteY8" fmla="*/ 4107090 h 6857992"/>
              <a:gd name="connsiteX9" fmla="*/ 11084439 w 12188938"/>
              <a:gd name="connsiteY9" fmla="*/ 4104189 h 6857992"/>
              <a:gd name="connsiteX10" fmla="*/ 11088324 w 12188938"/>
              <a:gd name="connsiteY10" fmla="*/ 4196932 h 6857992"/>
              <a:gd name="connsiteX11" fmla="*/ 11084439 w 12188938"/>
              <a:gd name="connsiteY11" fmla="*/ 4104189 h 6857992"/>
              <a:gd name="connsiteX12" fmla="*/ 11977268 w 12188938"/>
              <a:gd name="connsiteY12" fmla="*/ 4064583 h 6857992"/>
              <a:gd name="connsiteX13" fmla="*/ 11957860 w 12188938"/>
              <a:gd name="connsiteY13" fmla="*/ 4157259 h 6857992"/>
              <a:gd name="connsiteX14" fmla="*/ 11977268 w 12188938"/>
              <a:gd name="connsiteY14" fmla="*/ 4064583 h 6857992"/>
              <a:gd name="connsiteX15" fmla="*/ 10164195 w 12188938"/>
              <a:gd name="connsiteY15" fmla="*/ 4056856 h 6857992"/>
              <a:gd name="connsiteX16" fmla="*/ 10164195 w 12188938"/>
              <a:gd name="connsiteY16" fmla="*/ 4150563 h 6857992"/>
              <a:gd name="connsiteX17" fmla="*/ 10164195 w 12188938"/>
              <a:gd name="connsiteY17" fmla="*/ 4056856 h 6857992"/>
              <a:gd name="connsiteX18" fmla="*/ 10470889 w 12188938"/>
              <a:gd name="connsiteY18" fmla="*/ 4053956 h 6857992"/>
              <a:gd name="connsiteX19" fmla="*/ 10447647 w 12188938"/>
              <a:gd name="connsiteY19" fmla="*/ 4147134 h 6857992"/>
              <a:gd name="connsiteX20" fmla="*/ 10470889 w 12188938"/>
              <a:gd name="connsiteY20" fmla="*/ 4053956 h 6857992"/>
              <a:gd name="connsiteX21" fmla="*/ 152046 w 12188938"/>
              <a:gd name="connsiteY21" fmla="*/ 3893917 h 6857992"/>
              <a:gd name="connsiteX22" fmla="*/ 124874 w 12188938"/>
              <a:gd name="connsiteY22" fmla="*/ 3973187 h 6857992"/>
              <a:gd name="connsiteX23" fmla="*/ 152046 w 12188938"/>
              <a:gd name="connsiteY23" fmla="*/ 3893917 h 6857992"/>
              <a:gd name="connsiteX24" fmla="*/ 638431 w 12188938"/>
              <a:gd name="connsiteY24" fmla="*/ 3886118 h 6857992"/>
              <a:gd name="connsiteX25" fmla="*/ 591851 w 12188938"/>
              <a:gd name="connsiteY25" fmla="*/ 3954475 h 6857992"/>
              <a:gd name="connsiteX26" fmla="*/ 638431 w 12188938"/>
              <a:gd name="connsiteY26" fmla="*/ 3886118 h 6857992"/>
              <a:gd name="connsiteX27" fmla="*/ 2020621 w 12188938"/>
              <a:gd name="connsiteY27" fmla="*/ 3879602 h 6857992"/>
              <a:gd name="connsiteX28" fmla="*/ 1970159 w 12188938"/>
              <a:gd name="connsiteY28" fmla="*/ 3940557 h 6857992"/>
              <a:gd name="connsiteX29" fmla="*/ 2020621 w 12188938"/>
              <a:gd name="connsiteY29" fmla="*/ 3879602 h 6857992"/>
              <a:gd name="connsiteX30" fmla="*/ 1438182 w 12188938"/>
              <a:gd name="connsiteY30" fmla="*/ 3868995 h 6857992"/>
              <a:gd name="connsiteX31" fmla="*/ 1438182 w 12188938"/>
              <a:gd name="connsiteY31" fmla="*/ 3947246 h 6857992"/>
              <a:gd name="connsiteX32" fmla="*/ 1438182 w 12188938"/>
              <a:gd name="connsiteY32" fmla="*/ 3868995 h 6857992"/>
              <a:gd name="connsiteX33" fmla="*/ 1765862 w 12188938"/>
              <a:gd name="connsiteY33" fmla="*/ 3862391 h 6857992"/>
              <a:gd name="connsiteX34" fmla="*/ 1738637 w 12188938"/>
              <a:gd name="connsiteY34" fmla="*/ 3951206 h 6857992"/>
              <a:gd name="connsiteX35" fmla="*/ 1765862 w 12188938"/>
              <a:gd name="connsiteY35" fmla="*/ 3862391 h 6857992"/>
              <a:gd name="connsiteX36" fmla="*/ 1154678 w 12188938"/>
              <a:gd name="connsiteY36" fmla="*/ 3861266 h 6857992"/>
              <a:gd name="connsiteX37" fmla="*/ 1154678 w 12188938"/>
              <a:gd name="connsiteY37" fmla="*/ 3939811 h 6857992"/>
              <a:gd name="connsiteX38" fmla="*/ 1154678 w 12188938"/>
              <a:gd name="connsiteY38" fmla="*/ 3861266 h 6857992"/>
              <a:gd name="connsiteX39" fmla="*/ 878722 w 12188938"/>
              <a:gd name="connsiteY39" fmla="*/ 3858367 h 6857992"/>
              <a:gd name="connsiteX40" fmla="*/ 902082 w 12188938"/>
              <a:gd name="connsiteY40" fmla="*/ 3947246 h 6857992"/>
              <a:gd name="connsiteX41" fmla="*/ 878722 w 12188938"/>
              <a:gd name="connsiteY41" fmla="*/ 3858367 h 6857992"/>
              <a:gd name="connsiteX42" fmla="*/ 449757 w 12188938"/>
              <a:gd name="connsiteY42" fmla="*/ 3849853 h 6857992"/>
              <a:gd name="connsiteX43" fmla="*/ 368452 w 12188938"/>
              <a:gd name="connsiteY43" fmla="*/ 3914667 h 6857992"/>
              <a:gd name="connsiteX44" fmla="*/ 449757 w 12188938"/>
              <a:gd name="connsiteY44" fmla="*/ 3849853 h 6857992"/>
              <a:gd name="connsiteX45" fmla="*/ 11651208 w 12188938"/>
              <a:gd name="connsiteY45" fmla="*/ 3796213 h 6857992"/>
              <a:gd name="connsiteX46" fmla="*/ 11600851 w 12188938"/>
              <a:gd name="connsiteY46" fmla="*/ 3856978 h 6857992"/>
              <a:gd name="connsiteX47" fmla="*/ 11651208 w 12188938"/>
              <a:gd name="connsiteY47" fmla="*/ 3796213 h 6857992"/>
              <a:gd name="connsiteX48" fmla="*/ 11969505 w 12188938"/>
              <a:gd name="connsiteY48" fmla="*/ 3789255 h 6857992"/>
              <a:gd name="connsiteX49" fmla="*/ 11946215 w 12188938"/>
              <a:gd name="connsiteY49" fmla="*/ 3878313 h 6857992"/>
              <a:gd name="connsiteX50" fmla="*/ 11969505 w 12188938"/>
              <a:gd name="connsiteY50" fmla="*/ 3789255 h 6857992"/>
              <a:gd name="connsiteX51" fmla="*/ 11015833 w 12188938"/>
              <a:gd name="connsiteY51" fmla="*/ 3747231 h 6857992"/>
              <a:gd name="connsiteX52" fmla="*/ 11008064 w 12188938"/>
              <a:gd name="connsiteY52" fmla="*/ 3829375 h 6857992"/>
              <a:gd name="connsiteX53" fmla="*/ 11015833 w 12188938"/>
              <a:gd name="connsiteY53" fmla="*/ 3747231 h 6857992"/>
              <a:gd name="connsiteX54" fmla="*/ 10638051 w 12188938"/>
              <a:gd name="connsiteY54" fmla="*/ 3736359 h 6857992"/>
              <a:gd name="connsiteX55" fmla="*/ 10680915 w 12188938"/>
              <a:gd name="connsiteY55" fmla="*/ 3804381 h 6857992"/>
              <a:gd name="connsiteX56" fmla="*/ 10638051 w 12188938"/>
              <a:gd name="connsiteY56" fmla="*/ 3736359 h 6857992"/>
              <a:gd name="connsiteX57" fmla="*/ 10264977 w 12188938"/>
              <a:gd name="connsiteY57" fmla="*/ 3722113 h 6857992"/>
              <a:gd name="connsiteX58" fmla="*/ 10233803 w 12188938"/>
              <a:gd name="connsiteY58" fmla="*/ 3811564 h 6857992"/>
              <a:gd name="connsiteX59" fmla="*/ 10264977 w 12188938"/>
              <a:gd name="connsiteY59" fmla="*/ 3722113 h 6857992"/>
              <a:gd name="connsiteX60" fmla="*/ 11255210 w 12188938"/>
              <a:gd name="connsiteY60" fmla="*/ 3710038 h 6857992"/>
              <a:gd name="connsiteX61" fmla="*/ 11305640 w 12188938"/>
              <a:gd name="connsiteY61" fmla="*/ 3785221 h 6857992"/>
              <a:gd name="connsiteX62" fmla="*/ 11255210 w 12188938"/>
              <a:gd name="connsiteY62" fmla="*/ 3710038 h 6857992"/>
              <a:gd name="connsiteX63" fmla="*/ 343061 w 12188938"/>
              <a:gd name="connsiteY63" fmla="*/ 3611056 h 6857992"/>
              <a:gd name="connsiteX64" fmla="*/ 327601 w 12188938"/>
              <a:gd name="connsiteY64" fmla="*/ 3703799 h 6857992"/>
              <a:gd name="connsiteX65" fmla="*/ 343061 w 12188938"/>
              <a:gd name="connsiteY65" fmla="*/ 3611056 h 6857992"/>
              <a:gd name="connsiteX66" fmla="*/ 2040279 w 12188938"/>
              <a:gd name="connsiteY66" fmla="*/ 3578335 h 6857992"/>
              <a:gd name="connsiteX67" fmla="*/ 2090709 w 12188938"/>
              <a:gd name="connsiteY67" fmla="*/ 3650011 h 6857992"/>
              <a:gd name="connsiteX68" fmla="*/ 2040279 w 12188938"/>
              <a:gd name="connsiteY68" fmla="*/ 3578335 h 6857992"/>
              <a:gd name="connsiteX69" fmla="*/ 99393 w 12188938"/>
              <a:gd name="connsiteY69" fmla="*/ 3575932 h 6857992"/>
              <a:gd name="connsiteX70" fmla="*/ 149855 w 12188938"/>
              <a:gd name="connsiteY70" fmla="*/ 3647887 h 6857992"/>
              <a:gd name="connsiteX71" fmla="*/ 99393 w 12188938"/>
              <a:gd name="connsiteY71" fmla="*/ 3575932 h 6857992"/>
              <a:gd name="connsiteX72" fmla="*/ 801257 w 12188938"/>
              <a:gd name="connsiteY72" fmla="*/ 3571806 h 6857992"/>
              <a:gd name="connsiteX73" fmla="*/ 847929 w 12188938"/>
              <a:gd name="connsiteY73" fmla="*/ 3639458 h 6857992"/>
              <a:gd name="connsiteX74" fmla="*/ 801257 w 12188938"/>
              <a:gd name="connsiteY74" fmla="*/ 3571806 h 6857992"/>
              <a:gd name="connsiteX75" fmla="*/ 1771669 w 12188938"/>
              <a:gd name="connsiteY75" fmla="*/ 3571447 h 6857992"/>
              <a:gd name="connsiteX76" fmla="*/ 1775551 w 12188938"/>
              <a:gd name="connsiteY76" fmla="*/ 3653562 h 6857992"/>
              <a:gd name="connsiteX77" fmla="*/ 1771669 w 12188938"/>
              <a:gd name="connsiteY77" fmla="*/ 3571447 h 6857992"/>
              <a:gd name="connsiteX78" fmla="*/ 1531232 w 12188938"/>
              <a:gd name="connsiteY78" fmla="*/ 3567584 h 6857992"/>
              <a:gd name="connsiteX79" fmla="*/ 1515737 w 12188938"/>
              <a:gd name="connsiteY79" fmla="*/ 3661291 h 6857992"/>
              <a:gd name="connsiteX80" fmla="*/ 1531232 w 12188938"/>
              <a:gd name="connsiteY80" fmla="*/ 3567584 h 6857992"/>
              <a:gd name="connsiteX81" fmla="*/ 576083 w 12188938"/>
              <a:gd name="connsiteY81" fmla="*/ 3560820 h 6857992"/>
              <a:gd name="connsiteX82" fmla="*/ 579988 w 12188938"/>
              <a:gd name="connsiteY82" fmla="*/ 3657427 h 6857992"/>
              <a:gd name="connsiteX83" fmla="*/ 576083 w 12188938"/>
              <a:gd name="connsiteY83" fmla="*/ 3560820 h 6857992"/>
              <a:gd name="connsiteX84" fmla="*/ 1243735 w 12188938"/>
              <a:gd name="connsiteY84" fmla="*/ 3554060 h 6857992"/>
              <a:gd name="connsiteX85" fmla="*/ 1267115 w 12188938"/>
              <a:gd name="connsiteY85" fmla="*/ 3621974 h 6857992"/>
              <a:gd name="connsiteX86" fmla="*/ 1298288 w 12188938"/>
              <a:gd name="connsiteY86" fmla="*/ 3607677 h 6857992"/>
              <a:gd name="connsiteX87" fmla="*/ 1243735 w 12188938"/>
              <a:gd name="connsiteY87" fmla="*/ 3554060 h 6857992"/>
              <a:gd name="connsiteX88" fmla="*/ 1069080 w 12188938"/>
              <a:gd name="connsiteY88" fmla="*/ 3514450 h 6857992"/>
              <a:gd name="connsiteX89" fmla="*/ 1057493 w 12188938"/>
              <a:gd name="connsiteY89" fmla="*/ 3603329 h 6857992"/>
              <a:gd name="connsiteX90" fmla="*/ 1069080 w 12188938"/>
              <a:gd name="connsiteY90" fmla="*/ 3514450 h 6857992"/>
              <a:gd name="connsiteX91" fmla="*/ 11577350 w 12188938"/>
              <a:gd name="connsiteY91" fmla="*/ 3430849 h 6857992"/>
              <a:gd name="connsiteX92" fmla="*/ 11534652 w 12188938"/>
              <a:gd name="connsiteY92" fmla="*/ 3506317 h 6857992"/>
              <a:gd name="connsiteX93" fmla="*/ 11577350 w 12188938"/>
              <a:gd name="connsiteY93" fmla="*/ 3430849 h 6857992"/>
              <a:gd name="connsiteX94" fmla="*/ 12105571 w 12188938"/>
              <a:gd name="connsiteY94" fmla="*/ 3430847 h 6857992"/>
              <a:gd name="connsiteX95" fmla="*/ 12160022 w 12188938"/>
              <a:gd name="connsiteY95" fmla="*/ 3498761 h 6857992"/>
              <a:gd name="connsiteX96" fmla="*/ 12105571 w 12188938"/>
              <a:gd name="connsiteY96" fmla="*/ 3430847 h 6857992"/>
              <a:gd name="connsiteX97" fmla="*/ 11825923 w 12188938"/>
              <a:gd name="connsiteY97" fmla="*/ 3416356 h 6857992"/>
              <a:gd name="connsiteX98" fmla="*/ 11794935 w 12188938"/>
              <a:gd name="connsiteY98" fmla="*/ 3488207 h 6857992"/>
              <a:gd name="connsiteX99" fmla="*/ 11825923 w 12188938"/>
              <a:gd name="connsiteY99" fmla="*/ 3416356 h 6857992"/>
              <a:gd name="connsiteX100" fmla="*/ 11297784 w 12188938"/>
              <a:gd name="connsiteY100" fmla="*/ 3380614 h 6857992"/>
              <a:gd name="connsiteX101" fmla="*/ 11239709 w 12188938"/>
              <a:gd name="connsiteY101" fmla="*/ 3448527 h 6857992"/>
              <a:gd name="connsiteX102" fmla="*/ 11297784 w 12188938"/>
              <a:gd name="connsiteY102" fmla="*/ 3380614 h 6857992"/>
              <a:gd name="connsiteX103" fmla="*/ 10284650 w 12188938"/>
              <a:gd name="connsiteY103" fmla="*/ 3366124 h 6857992"/>
              <a:gd name="connsiteX104" fmla="*/ 10261360 w 12188938"/>
              <a:gd name="connsiteY104" fmla="*/ 3459057 h 6857992"/>
              <a:gd name="connsiteX105" fmla="*/ 10284650 w 12188938"/>
              <a:gd name="connsiteY105" fmla="*/ 3366124 h 6857992"/>
              <a:gd name="connsiteX106" fmla="*/ 10933029 w 12188938"/>
              <a:gd name="connsiteY106" fmla="*/ 3359362 h 6857992"/>
              <a:gd name="connsiteX107" fmla="*/ 10983552 w 12188938"/>
              <a:gd name="connsiteY107" fmla="*/ 3434478 h 6857992"/>
              <a:gd name="connsiteX108" fmla="*/ 10933029 w 12188938"/>
              <a:gd name="connsiteY108" fmla="*/ 3359362 h 6857992"/>
              <a:gd name="connsiteX109" fmla="*/ 10579447 w 12188938"/>
              <a:gd name="connsiteY109" fmla="*/ 3355210 h 6857992"/>
              <a:gd name="connsiteX110" fmla="*/ 10649317 w 12188938"/>
              <a:gd name="connsiteY110" fmla="*/ 3416018 h 6857992"/>
              <a:gd name="connsiteX111" fmla="*/ 10579447 w 12188938"/>
              <a:gd name="connsiteY111" fmla="*/ 3355210 h 6857992"/>
              <a:gd name="connsiteX112" fmla="*/ 1915689 w 12188938"/>
              <a:gd name="connsiteY112" fmla="*/ 3277771 h 6857992"/>
              <a:gd name="connsiteX113" fmla="*/ 1896321 w 12188938"/>
              <a:gd name="connsiteY113" fmla="*/ 3359884 h 6857992"/>
              <a:gd name="connsiteX114" fmla="*/ 1915689 w 12188938"/>
              <a:gd name="connsiteY114" fmla="*/ 3277771 h 6857992"/>
              <a:gd name="connsiteX115" fmla="*/ 1698041 w 12188938"/>
              <a:gd name="connsiteY115" fmla="*/ 3245892 h 6857992"/>
              <a:gd name="connsiteX116" fmla="*/ 1682547 w 12188938"/>
              <a:gd name="connsiteY116" fmla="*/ 3335065 h 6857992"/>
              <a:gd name="connsiteX117" fmla="*/ 1698041 w 12188938"/>
              <a:gd name="connsiteY117" fmla="*/ 3245892 h 6857992"/>
              <a:gd name="connsiteX118" fmla="*/ 1104067 w 12188938"/>
              <a:gd name="connsiteY118" fmla="*/ 3224638 h 6857992"/>
              <a:gd name="connsiteX119" fmla="*/ 1061284 w 12188938"/>
              <a:gd name="connsiteY119" fmla="*/ 3296199 h 6857992"/>
              <a:gd name="connsiteX120" fmla="*/ 1104067 w 12188938"/>
              <a:gd name="connsiteY120" fmla="*/ 3224638 h 6857992"/>
              <a:gd name="connsiteX121" fmla="*/ 1383806 w 12188938"/>
              <a:gd name="connsiteY121" fmla="*/ 3220776 h 6857992"/>
              <a:gd name="connsiteX122" fmla="*/ 1430332 w 12188938"/>
              <a:gd name="connsiteY122" fmla="*/ 3299346 h 6857992"/>
              <a:gd name="connsiteX123" fmla="*/ 1383806 w 12188938"/>
              <a:gd name="connsiteY123" fmla="*/ 3220776 h 6857992"/>
              <a:gd name="connsiteX124" fmla="*/ 804868 w 12188938"/>
              <a:gd name="connsiteY124" fmla="*/ 3191793 h 6857992"/>
              <a:gd name="connsiteX125" fmla="*/ 785446 w 12188938"/>
              <a:gd name="connsiteY125" fmla="*/ 3277771 h 6857992"/>
              <a:gd name="connsiteX126" fmla="*/ 804868 w 12188938"/>
              <a:gd name="connsiteY126" fmla="*/ 3191793 h 6857992"/>
              <a:gd name="connsiteX127" fmla="*/ 482687 w 12188938"/>
              <a:gd name="connsiteY127" fmla="*/ 3191410 h 6857992"/>
              <a:gd name="connsiteX128" fmla="*/ 455563 w 12188938"/>
              <a:gd name="connsiteY128" fmla="*/ 3195805 h 6857992"/>
              <a:gd name="connsiteX129" fmla="*/ 514013 w 12188938"/>
              <a:gd name="connsiteY129" fmla="*/ 3267146 h 6857992"/>
              <a:gd name="connsiteX130" fmla="*/ 482687 w 12188938"/>
              <a:gd name="connsiteY130" fmla="*/ 3191410 h 6857992"/>
              <a:gd name="connsiteX131" fmla="*/ 218915 w 12188938"/>
              <a:gd name="connsiteY131" fmla="*/ 3177302 h 6857992"/>
              <a:gd name="connsiteX132" fmla="*/ 187741 w 12188938"/>
              <a:gd name="connsiteY132" fmla="*/ 3267244 h 6857992"/>
              <a:gd name="connsiteX133" fmla="*/ 218915 w 12188938"/>
              <a:gd name="connsiteY133" fmla="*/ 3177302 h 6857992"/>
              <a:gd name="connsiteX134" fmla="*/ 2152903 w 12188938"/>
              <a:gd name="connsiteY134" fmla="*/ 1624906 h 6857992"/>
              <a:gd name="connsiteX135" fmla="*/ 2152903 w 12188938"/>
              <a:gd name="connsiteY135" fmla="*/ 5233079 h 6857992"/>
              <a:gd name="connsiteX136" fmla="*/ 10036020 w 12188938"/>
              <a:gd name="connsiteY136" fmla="*/ 5233079 h 6857992"/>
              <a:gd name="connsiteX137" fmla="*/ 10036020 w 12188938"/>
              <a:gd name="connsiteY137" fmla="*/ 3459281 h 6857992"/>
              <a:gd name="connsiteX138" fmla="*/ 10047194 w 12188938"/>
              <a:gd name="connsiteY138" fmla="*/ 3454934 h 6857992"/>
              <a:gd name="connsiteX139" fmla="*/ 10038968 w 12188938"/>
              <a:gd name="connsiteY139" fmla="*/ 3375592 h 6857992"/>
              <a:gd name="connsiteX140" fmla="*/ 10036020 w 12188938"/>
              <a:gd name="connsiteY140" fmla="*/ 3374870 h 6857992"/>
              <a:gd name="connsiteX141" fmla="*/ 10036020 w 12188938"/>
              <a:gd name="connsiteY141" fmla="*/ 1624906 h 6857992"/>
              <a:gd name="connsiteX142" fmla="*/ 0 w 12188938"/>
              <a:gd name="connsiteY142" fmla="*/ 0 h 6857992"/>
              <a:gd name="connsiteX143" fmla="*/ 12188938 w 12188938"/>
              <a:gd name="connsiteY143" fmla="*/ 0 h 6857992"/>
              <a:gd name="connsiteX144" fmla="*/ 12188938 w 12188938"/>
              <a:gd name="connsiteY144" fmla="*/ 6857992 h 6857992"/>
              <a:gd name="connsiteX145" fmla="*/ 0 w 12188938"/>
              <a:gd name="connsiteY145" fmla="*/ 6857992 h 68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2188938" h="6857992">
                <a:moveTo>
                  <a:pt x="10789622" y="4110765"/>
                </a:moveTo>
                <a:cubicBezTo>
                  <a:pt x="10708277" y="4128616"/>
                  <a:pt x="10735392" y="4189310"/>
                  <a:pt x="10793496" y="4192880"/>
                </a:cubicBezTo>
                <a:cubicBezTo>
                  <a:pt x="10859347" y="4189310"/>
                  <a:pt x="10851600" y="4110765"/>
                  <a:pt x="10789622" y="4110765"/>
                </a:cubicBezTo>
                <a:close/>
                <a:moveTo>
                  <a:pt x="11430043" y="4107476"/>
                </a:moveTo>
                <a:cubicBezTo>
                  <a:pt x="11320742" y="4150369"/>
                  <a:pt x="11414429" y="4207560"/>
                  <a:pt x="11480790" y="4171816"/>
                </a:cubicBezTo>
                <a:cubicBezTo>
                  <a:pt x="11488597" y="4143220"/>
                  <a:pt x="11461272" y="4100327"/>
                  <a:pt x="11430043" y="4107476"/>
                </a:cubicBezTo>
                <a:close/>
                <a:moveTo>
                  <a:pt x="11643184" y="4107090"/>
                </a:moveTo>
                <a:cubicBezTo>
                  <a:pt x="11569378" y="4121493"/>
                  <a:pt x="11592685" y="4171903"/>
                  <a:pt x="11643184" y="4186306"/>
                </a:cubicBezTo>
                <a:cubicBezTo>
                  <a:pt x="11713106" y="4186306"/>
                  <a:pt x="11705337" y="4110691"/>
                  <a:pt x="11643184" y="4107090"/>
                </a:cubicBezTo>
                <a:close/>
                <a:moveTo>
                  <a:pt x="11084439" y="4104189"/>
                </a:moveTo>
                <a:cubicBezTo>
                  <a:pt x="11002864" y="4107756"/>
                  <a:pt x="11014518" y="4196932"/>
                  <a:pt x="11088324" y="4196932"/>
                </a:cubicBezTo>
                <a:cubicBezTo>
                  <a:pt x="11146592" y="4186231"/>
                  <a:pt x="11127169" y="4111323"/>
                  <a:pt x="11084439" y="4104189"/>
                </a:cubicBezTo>
                <a:close/>
                <a:moveTo>
                  <a:pt x="11977268" y="4064583"/>
                </a:moveTo>
                <a:cubicBezTo>
                  <a:pt x="11899635" y="4071712"/>
                  <a:pt x="11884108" y="4132308"/>
                  <a:pt x="11957860" y="4157259"/>
                </a:cubicBezTo>
                <a:cubicBezTo>
                  <a:pt x="12016085" y="4167952"/>
                  <a:pt x="12039375" y="4071712"/>
                  <a:pt x="11977268" y="4064583"/>
                </a:cubicBezTo>
                <a:close/>
                <a:moveTo>
                  <a:pt x="10164195" y="4056856"/>
                </a:moveTo>
                <a:cubicBezTo>
                  <a:pt x="10082803" y="4064064"/>
                  <a:pt x="10086679" y="4143355"/>
                  <a:pt x="10164195" y="4150563"/>
                </a:cubicBezTo>
                <a:cubicBezTo>
                  <a:pt x="10222333" y="4139751"/>
                  <a:pt x="10206830" y="4071273"/>
                  <a:pt x="10164195" y="4056856"/>
                </a:cubicBezTo>
                <a:close/>
                <a:moveTo>
                  <a:pt x="10470889" y="4053956"/>
                </a:moveTo>
                <a:cubicBezTo>
                  <a:pt x="10439900" y="4071875"/>
                  <a:pt x="10381796" y="4075459"/>
                  <a:pt x="10447647" y="4147134"/>
                </a:cubicBezTo>
                <a:cubicBezTo>
                  <a:pt x="10532866" y="4165053"/>
                  <a:pt x="10532866" y="4064707"/>
                  <a:pt x="10470889" y="4053956"/>
                </a:cubicBezTo>
                <a:close/>
                <a:moveTo>
                  <a:pt x="152046" y="3893917"/>
                </a:moveTo>
                <a:cubicBezTo>
                  <a:pt x="93821" y="3890314"/>
                  <a:pt x="66649" y="3962377"/>
                  <a:pt x="124874" y="3973187"/>
                </a:cubicBezTo>
                <a:cubicBezTo>
                  <a:pt x="194744" y="4023631"/>
                  <a:pt x="221916" y="3901124"/>
                  <a:pt x="152046" y="3893917"/>
                </a:cubicBezTo>
                <a:close/>
                <a:moveTo>
                  <a:pt x="638431" y="3886118"/>
                </a:moveTo>
                <a:cubicBezTo>
                  <a:pt x="587970" y="3882520"/>
                  <a:pt x="568561" y="3918497"/>
                  <a:pt x="591851" y="3954475"/>
                </a:cubicBezTo>
                <a:cubicBezTo>
                  <a:pt x="665603" y="3986854"/>
                  <a:pt x="723828" y="3904106"/>
                  <a:pt x="638431" y="3886118"/>
                </a:cubicBezTo>
                <a:close/>
                <a:moveTo>
                  <a:pt x="2020621" y="3879602"/>
                </a:moveTo>
                <a:cubicBezTo>
                  <a:pt x="1993449" y="3915458"/>
                  <a:pt x="1977922" y="3854503"/>
                  <a:pt x="1970159" y="3940557"/>
                </a:cubicBezTo>
                <a:cubicBezTo>
                  <a:pt x="2040029" y="4040953"/>
                  <a:pt x="2125430" y="3897530"/>
                  <a:pt x="2020621" y="3879602"/>
                </a:cubicBezTo>
                <a:close/>
                <a:moveTo>
                  <a:pt x="1438182" y="3868995"/>
                </a:moveTo>
                <a:cubicBezTo>
                  <a:pt x="1356435" y="3890336"/>
                  <a:pt x="1391468" y="3925905"/>
                  <a:pt x="1438182" y="3947246"/>
                </a:cubicBezTo>
                <a:cubicBezTo>
                  <a:pt x="1504359" y="3940132"/>
                  <a:pt x="1500466" y="3876109"/>
                  <a:pt x="1438182" y="3868995"/>
                </a:cubicBezTo>
                <a:close/>
                <a:moveTo>
                  <a:pt x="1765862" y="3862391"/>
                </a:moveTo>
                <a:cubicBezTo>
                  <a:pt x="1730858" y="3876602"/>
                  <a:pt x="1676408" y="3887259"/>
                  <a:pt x="1738637" y="3951206"/>
                </a:cubicBezTo>
                <a:cubicBezTo>
                  <a:pt x="1835871" y="3972522"/>
                  <a:pt x="1831981" y="3873049"/>
                  <a:pt x="1765862" y="3862391"/>
                </a:cubicBezTo>
                <a:close/>
                <a:moveTo>
                  <a:pt x="1154678" y="3861266"/>
                </a:moveTo>
                <a:cubicBezTo>
                  <a:pt x="1077376" y="3879117"/>
                  <a:pt x="1108297" y="3925530"/>
                  <a:pt x="1154678" y="3939811"/>
                </a:cubicBezTo>
                <a:cubicBezTo>
                  <a:pt x="1224250" y="3943381"/>
                  <a:pt x="1220385" y="3871977"/>
                  <a:pt x="1154678" y="3861266"/>
                </a:cubicBezTo>
                <a:close/>
                <a:moveTo>
                  <a:pt x="878722" y="3858367"/>
                </a:moveTo>
                <a:cubicBezTo>
                  <a:pt x="793069" y="3890364"/>
                  <a:pt x="828109" y="3940136"/>
                  <a:pt x="902082" y="3947246"/>
                </a:cubicBezTo>
                <a:cubicBezTo>
                  <a:pt x="968269" y="3933025"/>
                  <a:pt x="917656" y="3861922"/>
                  <a:pt x="878722" y="3858367"/>
                </a:cubicBezTo>
                <a:close/>
                <a:moveTo>
                  <a:pt x="449757" y="3849853"/>
                </a:moveTo>
                <a:cubicBezTo>
                  <a:pt x="411040" y="3846252"/>
                  <a:pt x="352965" y="3867857"/>
                  <a:pt x="368452" y="3914667"/>
                </a:cubicBezTo>
                <a:cubicBezTo>
                  <a:pt x="411040" y="3965078"/>
                  <a:pt x="515576" y="3896663"/>
                  <a:pt x="449757" y="3849853"/>
                </a:cubicBezTo>
                <a:close/>
                <a:moveTo>
                  <a:pt x="11651208" y="3796213"/>
                </a:moveTo>
                <a:cubicBezTo>
                  <a:pt x="11620219" y="3824808"/>
                  <a:pt x="11604725" y="3774766"/>
                  <a:pt x="11600851" y="3856978"/>
                </a:cubicBezTo>
                <a:cubicBezTo>
                  <a:pt x="11662828" y="3953488"/>
                  <a:pt x="11751921" y="3810511"/>
                  <a:pt x="11651208" y="3796213"/>
                </a:cubicBezTo>
                <a:close/>
                <a:moveTo>
                  <a:pt x="11969505" y="3789255"/>
                </a:moveTo>
                <a:cubicBezTo>
                  <a:pt x="11938451" y="3803504"/>
                  <a:pt x="11884108" y="3814191"/>
                  <a:pt x="11946215" y="3878313"/>
                </a:cubicBezTo>
                <a:cubicBezTo>
                  <a:pt x="12039375" y="3903249"/>
                  <a:pt x="12039375" y="3799942"/>
                  <a:pt x="11969505" y="3789255"/>
                </a:cubicBezTo>
                <a:close/>
                <a:moveTo>
                  <a:pt x="11015833" y="3747231"/>
                </a:moveTo>
                <a:cubicBezTo>
                  <a:pt x="10945912" y="3747231"/>
                  <a:pt x="10934258" y="3854375"/>
                  <a:pt x="11008064" y="3829375"/>
                </a:cubicBezTo>
                <a:cubicBezTo>
                  <a:pt x="11046910" y="3865089"/>
                  <a:pt x="11077986" y="3747231"/>
                  <a:pt x="11015833" y="3747231"/>
                </a:cubicBezTo>
                <a:close/>
                <a:moveTo>
                  <a:pt x="10638051" y="3736359"/>
                </a:moveTo>
                <a:cubicBezTo>
                  <a:pt x="10525048" y="3765000"/>
                  <a:pt x="10610775" y="3854503"/>
                  <a:pt x="10680915" y="3804381"/>
                </a:cubicBezTo>
                <a:cubicBezTo>
                  <a:pt x="10688708" y="3775741"/>
                  <a:pt x="10673121" y="3732779"/>
                  <a:pt x="10638051" y="3736359"/>
                </a:cubicBezTo>
                <a:close/>
                <a:moveTo>
                  <a:pt x="10264977" y="3722113"/>
                </a:moveTo>
                <a:cubicBezTo>
                  <a:pt x="10214320" y="3729269"/>
                  <a:pt x="10179250" y="3786518"/>
                  <a:pt x="10233803" y="3811564"/>
                </a:cubicBezTo>
                <a:cubicBezTo>
                  <a:pt x="10288357" y="3818720"/>
                  <a:pt x="10342910" y="3747159"/>
                  <a:pt x="10264977" y="3722113"/>
                </a:cubicBezTo>
                <a:close/>
                <a:moveTo>
                  <a:pt x="11255210" y="3710038"/>
                </a:moveTo>
                <a:cubicBezTo>
                  <a:pt x="11146591" y="3735099"/>
                  <a:pt x="11235813" y="3831762"/>
                  <a:pt x="11305640" y="3785221"/>
                </a:cubicBezTo>
                <a:cubicBezTo>
                  <a:pt x="11313398" y="3749419"/>
                  <a:pt x="11282364" y="3713618"/>
                  <a:pt x="11255210" y="3710038"/>
                </a:cubicBezTo>
                <a:close/>
                <a:moveTo>
                  <a:pt x="343061" y="3611056"/>
                </a:moveTo>
                <a:cubicBezTo>
                  <a:pt x="281219" y="3621757"/>
                  <a:pt x="258029" y="3682397"/>
                  <a:pt x="327601" y="3703799"/>
                </a:cubicBezTo>
                <a:cubicBezTo>
                  <a:pt x="385577" y="3700232"/>
                  <a:pt x="404903" y="3621757"/>
                  <a:pt x="343061" y="3611056"/>
                </a:cubicBezTo>
                <a:close/>
                <a:moveTo>
                  <a:pt x="2040279" y="3578335"/>
                </a:moveTo>
                <a:cubicBezTo>
                  <a:pt x="1935539" y="3621341"/>
                  <a:pt x="2017003" y="3678681"/>
                  <a:pt x="2090709" y="3650011"/>
                </a:cubicBezTo>
                <a:cubicBezTo>
                  <a:pt x="2102350" y="3628508"/>
                  <a:pt x="2071313" y="3567584"/>
                  <a:pt x="2040279" y="3578335"/>
                </a:cubicBezTo>
                <a:close/>
                <a:moveTo>
                  <a:pt x="99393" y="3575932"/>
                </a:moveTo>
                <a:cubicBezTo>
                  <a:pt x="-1531" y="3611909"/>
                  <a:pt x="64458" y="3680266"/>
                  <a:pt x="149855" y="3647887"/>
                </a:cubicBezTo>
                <a:cubicBezTo>
                  <a:pt x="153736" y="3611909"/>
                  <a:pt x="130446" y="3575932"/>
                  <a:pt x="99393" y="3575932"/>
                </a:cubicBezTo>
                <a:close/>
                <a:moveTo>
                  <a:pt x="801257" y="3571806"/>
                </a:moveTo>
                <a:cubicBezTo>
                  <a:pt x="692355" y="3600291"/>
                  <a:pt x="777921" y="3689306"/>
                  <a:pt x="847929" y="3639458"/>
                </a:cubicBezTo>
                <a:cubicBezTo>
                  <a:pt x="851818" y="3610973"/>
                  <a:pt x="836261" y="3564685"/>
                  <a:pt x="801257" y="3571806"/>
                </a:cubicBezTo>
                <a:close/>
                <a:moveTo>
                  <a:pt x="1771669" y="3571447"/>
                </a:moveTo>
                <a:cubicBezTo>
                  <a:pt x="1701799" y="3582158"/>
                  <a:pt x="1678509" y="3649992"/>
                  <a:pt x="1775551" y="3653562"/>
                </a:cubicBezTo>
                <a:cubicBezTo>
                  <a:pt x="1826012" y="3642851"/>
                  <a:pt x="1833776" y="3571447"/>
                  <a:pt x="1771669" y="3571447"/>
                </a:cubicBezTo>
                <a:close/>
                <a:moveTo>
                  <a:pt x="1531232" y="3567584"/>
                </a:moveTo>
                <a:cubicBezTo>
                  <a:pt x="1449886" y="3578396"/>
                  <a:pt x="1438265" y="3632458"/>
                  <a:pt x="1515737" y="3661291"/>
                </a:cubicBezTo>
                <a:cubicBezTo>
                  <a:pt x="1577714" y="3661291"/>
                  <a:pt x="1589335" y="3578396"/>
                  <a:pt x="1531232" y="3567584"/>
                </a:cubicBezTo>
                <a:close/>
                <a:moveTo>
                  <a:pt x="576083" y="3560820"/>
                </a:moveTo>
                <a:cubicBezTo>
                  <a:pt x="494078" y="3564398"/>
                  <a:pt x="505793" y="3650271"/>
                  <a:pt x="579988" y="3657427"/>
                </a:cubicBezTo>
                <a:cubicBezTo>
                  <a:pt x="634658" y="3643115"/>
                  <a:pt x="622943" y="3571554"/>
                  <a:pt x="576083" y="3560820"/>
                </a:cubicBezTo>
                <a:close/>
                <a:moveTo>
                  <a:pt x="1243735" y="3554060"/>
                </a:moveTo>
                <a:cubicBezTo>
                  <a:pt x="1169699" y="3571932"/>
                  <a:pt x="1196975" y="3661293"/>
                  <a:pt x="1267115" y="3621974"/>
                </a:cubicBezTo>
                <a:cubicBezTo>
                  <a:pt x="1274908" y="3614825"/>
                  <a:pt x="1286598" y="3596953"/>
                  <a:pt x="1298288" y="3607677"/>
                </a:cubicBezTo>
                <a:cubicBezTo>
                  <a:pt x="1306082" y="3582656"/>
                  <a:pt x="1271012" y="3554060"/>
                  <a:pt x="1243735" y="3554060"/>
                </a:cubicBezTo>
                <a:close/>
                <a:moveTo>
                  <a:pt x="1069080" y="3514450"/>
                </a:moveTo>
                <a:cubicBezTo>
                  <a:pt x="995691" y="3532226"/>
                  <a:pt x="960928" y="3603329"/>
                  <a:pt x="1057493" y="3603329"/>
                </a:cubicBezTo>
                <a:cubicBezTo>
                  <a:pt x="1107706" y="3592664"/>
                  <a:pt x="1130882" y="3521560"/>
                  <a:pt x="1069080" y="3514450"/>
                </a:cubicBezTo>
                <a:close/>
                <a:moveTo>
                  <a:pt x="11577350" y="3430849"/>
                </a:moveTo>
                <a:cubicBezTo>
                  <a:pt x="11526888" y="3430849"/>
                  <a:pt x="11507480" y="3470380"/>
                  <a:pt x="11534652" y="3506317"/>
                </a:cubicBezTo>
                <a:cubicBezTo>
                  <a:pt x="11608404" y="3520692"/>
                  <a:pt x="11662747" y="3463193"/>
                  <a:pt x="11577350" y="3430849"/>
                </a:cubicBezTo>
                <a:close/>
                <a:moveTo>
                  <a:pt x="12105571" y="3430847"/>
                </a:moveTo>
                <a:cubicBezTo>
                  <a:pt x="12000559" y="3466591"/>
                  <a:pt x="12082235" y="3538080"/>
                  <a:pt x="12160022" y="3498761"/>
                </a:cubicBezTo>
                <a:cubicBezTo>
                  <a:pt x="12156133" y="3470166"/>
                  <a:pt x="12136686" y="3430847"/>
                  <a:pt x="12105571" y="3430847"/>
                </a:cubicBezTo>
                <a:close/>
                <a:moveTo>
                  <a:pt x="11825923" y="3416356"/>
                </a:moveTo>
                <a:cubicBezTo>
                  <a:pt x="11744578" y="3419949"/>
                  <a:pt x="11756199" y="3498984"/>
                  <a:pt x="11794935" y="3488207"/>
                </a:cubicBezTo>
                <a:cubicBezTo>
                  <a:pt x="11868533" y="3531317"/>
                  <a:pt x="11895648" y="3423543"/>
                  <a:pt x="11825923" y="3416356"/>
                </a:cubicBezTo>
                <a:close/>
                <a:moveTo>
                  <a:pt x="11297784" y="3380614"/>
                </a:moveTo>
                <a:cubicBezTo>
                  <a:pt x="11255196" y="3384189"/>
                  <a:pt x="11224222" y="3402061"/>
                  <a:pt x="11239709" y="3448527"/>
                </a:cubicBezTo>
                <a:cubicBezTo>
                  <a:pt x="11301656" y="3523589"/>
                  <a:pt x="11386833" y="3416358"/>
                  <a:pt x="11297784" y="3380614"/>
                </a:cubicBezTo>
                <a:close/>
                <a:moveTo>
                  <a:pt x="10284650" y="3366124"/>
                </a:moveTo>
                <a:cubicBezTo>
                  <a:pt x="10253596" y="3380421"/>
                  <a:pt x="10199253" y="3391144"/>
                  <a:pt x="10261360" y="3459057"/>
                </a:cubicBezTo>
                <a:cubicBezTo>
                  <a:pt x="10354520" y="3473355"/>
                  <a:pt x="10350638" y="3376847"/>
                  <a:pt x="10284650" y="3366124"/>
                </a:cubicBezTo>
                <a:close/>
                <a:moveTo>
                  <a:pt x="10933029" y="3359362"/>
                </a:moveTo>
                <a:cubicBezTo>
                  <a:pt x="10820322" y="3384401"/>
                  <a:pt x="10917483" y="3491711"/>
                  <a:pt x="10983552" y="3434478"/>
                </a:cubicBezTo>
                <a:cubicBezTo>
                  <a:pt x="10991325" y="3402285"/>
                  <a:pt x="10960234" y="3366515"/>
                  <a:pt x="10933029" y="3359362"/>
                </a:cubicBezTo>
                <a:close/>
                <a:moveTo>
                  <a:pt x="10579447" y="3355210"/>
                </a:moveTo>
                <a:cubicBezTo>
                  <a:pt x="10494050" y="3401711"/>
                  <a:pt x="10598855" y="3483982"/>
                  <a:pt x="10649317" y="3416018"/>
                </a:cubicBezTo>
                <a:cubicBezTo>
                  <a:pt x="10649317" y="3380249"/>
                  <a:pt x="10633790" y="3351633"/>
                  <a:pt x="10579447" y="3355210"/>
                </a:cubicBezTo>
                <a:close/>
                <a:moveTo>
                  <a:pt x="1915689" y="3277771"/>
                </a:moveTo>
                <a:cubicBezTo>
                  <a:pt x="1869206" y="3284911"/>
                  <a:pt x="1853712" y="3334893"/>
                  <a:pt x="1896321" y="3359884"/>
                </a:cubicBezTo>
                <a:cubicBezTo>
                  <a:pt x="1973793" y="3338462"/>
                  <a:pt x="2004782" y="3302761"/>
                  <a:pt x="1915689" y="3277771"/>
                </a:cubicBezTo>
                <a:close/>
                <a:moveTo>
                  <a:pt x="1698041" y="3245892"/>
                </a:moveTo>
                <a:cubicBezTo>
                  <a:pt x="1616696" y="3256592"/>
                  <a:pt x="1605075" y="3310097"/>
                  <a:pt x="1682547" y="3335065"/>
                </a:cubicBezTo>
                <a:cubicBezTo>
                  <a:pt x="1744524" y="3338632"/>
                  <a:pt x="1756145" y="3253025"/>
                  <a:pt x="1698041" y="3245892"/>
                </a:cubicBezTo>
                <a:close/>
                <a:moveTo>
                  <a:pt x="1104067" y="3224638"/>
                </a:moveTo>
                <a:cubicBezTo>
                  <a:pt x="1057395" y="3231794"/>
                  <a:pt x="1030170" y="3253263"/>
                  <a:pt x="1061284" y="3296199"/>
                </a:cubicBezTo>
                <a:cubicBezTo>
                  <a:pt x="1139071" y="3321243"/>
                  <a:pt x="1189633" y="3260418"/>
                  <a:pt x="1104067" y="3224638"/>
                </a:cubicBezTo>
                <a:close/>
                <a:moveTo>
                  <a:pt x="1383806" y="3220776"/>
                </a:moveTo>
                <a:cubicBezTo>
                  <a:pt x="1283002" y="3238632"/>
                  <a:pt x="1345035" y="3338631"/>
                  <a:pt x="1430332" y="3299346"/>
                </a:cubicBezTo>
                <a:cubicBezTo>
                  <a:pt x="1461349" y="3277918"/>
                  <a:pt x="1395437" y="3220776"/>
                  <a:pt x="1383806" y="3220776"/>
                </a:cubicBezTo>
                <a:close/>
                <a:moveTo>
                  <a:pt x="804868" y="3191793"/>
                </a:moveTo>
                <a:cubicBezTo>
                  <a:pt x="762138" y="3202540"/>
                  <a:pt x="742716" y="3252696"/>
                  <a:pt x="785446" y="3277771"/>
                </a:cubicBezTo>
                <a:cubicBezTo>
                  <a:pt x="859252" y="3263441"/>
                  <a:pt x="886444" y="3213289"/>
                  <a:pt x="804868" y="3191793"/>
                </a:cubicBezTo>
                <a:close/>
                <a:moveTo>
                  <a:pt x="482687" y="3191410"/>
                </a:moveTo>
                <a:cubicBezTo>
                  <a:pt x="473950" y="3191737"/>
                  <a:pt x="464817" y="3193131"/>
                  <a:pt x="455563" y="3195805"/>
                </a:cubicBezTo>
                <a:cubicBezTo>
                  <a:pt x="432183" y="3231476"/>
                  <a:pt x="467253" y="3267146"/>
                  <a:pt x="514013" y="3267146"/>
                </a:cubicBezTo>
                <a:cubicBezTo>
                  <a:pt x="585614" y="3239056"/>
                  <a:pt x="543846" y="3189119"/>
                  <a:pt x="482687" y="3191410"/>
                </a:cubicBezTo>
                <a:close/>
                <a:moveTo>
                  <a:pt x="218915" y="3177302"/>
                </a:moveTo>
                <a:cubicBezTo>
                  <a:pt x="164362" y="3180900"/>
                  <a:pt x="133188" y="3242060"/>
                  <a:pt x="187741" y="3267244"/>
                </a:cubicBezTo>
                <a:cubicBezTo>
                  <a:pt x="242295" y="3281635"/>
                  <a:pt x="296848" y="3202486"/>
                  <a:pt x="218915" y="3177302"/>
                </a:cubicBezTo>
                <a:close/>
                <a:moveTo>
                  <a:pt x="2152903" y="1624906"/>
                </a:moveTo>
                <a:lnTo>
                  <a:pt x="2152903" y="5233079"/>
                </a:lnTo>
                <a:lnTo>
                  <a:pt x="10036020" y="5233079"/>
                </a:lnTo>
                <a:lnTo>
                  <a:pt x="10036020" y="3459281"/>
                </a:lnTo>
                <a:lnTo>
                  <a:pt x="10047194" y="3454934"/>
                </a:lnTo>
                <a:cubicBezTo>
                  <a:pt x="10075852" y="3435526"/>
                  <a:pt x="10071530" y="3391335"/>
                  <a:pt x="10038968" y="3375592"/>
                </a:cubicBezTo>
                <a:lnTo>
                  <a:pt x="10036020" y="3374870"/>
                </a:lnTo>
                <a:lnTo>
                  <a:pt x="10036020" y="1624906"/>
                </a:lnTo>
                <a:close/>
                <a:moveTo>
                  <a:pt x="0" y="0"/>
                </a:moveTo>
                <a:lnTo>
                  <a:pt x="12188938" y="0"/>
                </a:lnTo>
                <a:lnTo>
                  <a:pt x="12188938" y="6857992"/>
                </a:lnTo>
                <a:lnTo>
                  <a:pt x="0" y="685799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52217" y="3001754"/>
            <a:ext cx="7883117" cy="854493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15263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603F58-3A9F-AB36-2AA1-3F51ECFFF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96112"/>
            <a:ext cx="9770165" cy="5029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848" y="914400"/>
            <a:ext cx="3916018" cy="4992624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5865" y="914400"/>
            <a:ext cx="4784298" cy="4992624"/>
          </a:xfrm>
        </p:spPr>
        <p:txBody>
          <a:bodyPr anchor="ctr"/>
          <a:lstStyle>
            <a:lvl1pPr>
              <a:defRPr/>
            </a:lvl1pPr>
            <a:lvl2pPr marL="514350" indent="-285750">
              <a:buFont typeface="Arial" panose="020B0604020202020204" pitchFamily="34" charset="0"/>
              <a:buChar char="•"/>
              <a:defRPr/>
            </a:lvl2pPr>
            <a:lvl3pPr marL="822960">
              <a:defRPr/>
            </a:lvl3pPr>
            <a:lvl4pPr marL="1097280" indent="-285750">
              <a:buFont typeface="Arial" panose="020B0604020202020204" pitchFamily="34" charset="0"/>
              <a:buChar char="•"/>
              <a:defRPr/>
            </a:lvl4pPr>
            <a:lvl5pPr marL="1371600"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524BA3-05A5-6B79-0847-47B9200CA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4A96F87-C96C-5C77-5F19-7E7718B182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2435CD-AEF9-2E9D-2CB8-C32EF59C925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EE245742-CACD-E9FD-847C-368F946EFB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32BB9EC6-01D5-DED4-4BCB-E6E51D3B98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E36C030-58F1-1888-1D47-945FCC9584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466FDC08-12F1-2CB3-55E5-4223F1217D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E48192E-A210-10FC-64F0-87C12AD695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4D29756-7DDD-363E-DDBA-29F32449370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977AA206-7B0D-630E-2C5B-9550571F99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578E452-C96A-4AD6-03EF-7436CFB85B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C438EC8D-F884-2CCB-C0B8-F1DFF29334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BA1C17DB-42EF-C725-6164-123558E5FD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06750BBF-690D-5F90-5163-18063ADC25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89906FC3-98D6-7517-878A-5C26150B3F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75F49575-E7DD-AE0C-5DF7-E0C7318676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709045A5-2F7F-92CC-97B8-410B6D7E4D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703C71CC-B46F-7BBE-90EA-2001D8AD54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4C944EE-3B01-2182-831C-BAFA820EA3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727646B3-834E-594A-5B4B-B217CB5CC9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4098E858-E702-BCEE-34E1-4FB7FCC038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1D73C9C0-AEBB-4212-2317-04A443DE6C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7A9ADFE8-600D-EC70-1526-70D43721D4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47093F4D-746D-B229-71F1-BBBD2A412DE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E79385DE-E8DC-D3BD-8F48-2B0EC4A7A4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DB21756-515B-FDA0-F289-99C5BA0AC20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3CA68471-EC31-03E2-FABA-89DF61C9542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C6DCACC-784C-B8E8-8898-8A3054F7BB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5142D3E8-23FC-2DE1-4133-445F85F858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34331B7-F09D-F2F0-D7E6-0EB8C688F7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05070D6-F045-EA4D-B977-990FA5AD80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A4AB825-6845-E0D4-F157-1B948E1937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1DC24A75-0693-795A-17CD-2BC189B01B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7623FAB8-FD45-2810-775A-D5F12B0C597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AFB53E66-FB09-7C3D-5E42-BA4B99CBF4D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C0748BCE-826C-3D38-4EA4-53C9E7ECCA7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3088280-5A11-FEE1-C425-5F9B9138566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7C801BDC-004A-68E7-856A-D681506B77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0BDA8CC8-E51E-5BF7-CBC2-B60291A802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3B0B61F7-5A35-A15E-6E4B-6D6A298FFA5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81D6A465-F994-20E5-49E8-175597AD68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75A0419-EF75-A155-9681-652E6B346EA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45DD044E-FBD8-59A7-C0A4-1B4C0C4251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ED7D8618-6C65-EAFD-D6C9-9BDCFD912A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80EC0767-4417-DE89-BD3D-00D457589FC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9ECD19A6-4F3F-15B6-5735-411CA65BA3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12AA157-A92D-EA70-8BFE-88D61D0C1E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6B31E4CC-E710-8892-2E71-34DC876F65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85E5200A-6950-CF88-4242-8FD3D625DE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CA54D161-9EF8-78DF-1B0A-4766817848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C64272B3-20CB-3F91-8A8F-595CFB252B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4E27BC89-3702-B5D8-FF7A-2A9DC0C0EC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83653270-5B66-5986-EFCD-119B007A9B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F3BF5718-BDC9-840C-4E9A-1D89A5934A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C228B2C6-09B9-0197-99EA-39EC047DF7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57C6648C-C0B4-BD17-D230-91DE452DA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9AC9B6FA-998F-B567-2F39-781F57ACA7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2B138FE-612F-3B50-AB2F-C13E6E2A87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555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1541" y="4529448"/>
            <a:ext cx="10866378" cy="1806056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E12E6D41-7C52-E539-371E-04865B83A3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362" y="1108"/>
            <a:ext cx="12196362" cy="4491095"/>
          </a:xfrm>
          <a:custGeom>
            <a:avLst/>
            <a:gdLst>
              <a:gd name="connsiteX0" fmla="*/ 8875213 w 12196362"/>
              <a:gd name="connsiteY0" fmla="*/ 4399821 h 4491095"/>
              <a:gd name="connsiteX1" fmla="*/ 8828080 w 12196362"/>
              <a:gd name="connsiteY1" fmla="*/ 4408867 h 4491095"/>
              <a:gd name="connsiteX2" fmla="*/ 8864147 w 12196362"/>
              <a:gd name="connsiteY2" fmla="*/ 4457362 h 4491095"/>
              <a:gd name="connsiteX3" fmla="*/ 8875213 w 12196362"/>
              <a:gd name="connsiteY3" fmla="*/ 4399821 h 4491095"/>
              <a:gd name="connsiteX4" fmla="*/ 11795748 w 12196362"/>
              <a:gd name="connsiteY4" fmla="*/ 4398237 h 4491095"/>
              <a:gd name="connsiteX5" fmla="*/ 11750385 w 12196362"/>
              <a:gd name="connsiteY5" fmla="*/ 4404102 h 4491095"/>
              <a:gd name="connsiteX6" fmla="*/ 11792983 w 12196362"/>
              <a:gd name="connsiteY6" fmla="*/ 4464646 h 4491095"/>
              <a:gd name="connsiteX7" fmla="*/ 11795748 w 12196362"/>
              <a:gd name="connsiteY7" fmla="*/ 4398237 h 4491095"/>
              <a:gd name="connsiteX8" fmla="*/ 8107164 w 12196362"/>
              <a:gd name="connsiteY8" fmla="*/ 4395054 h 4491095"/>
              <a:gd name="connsiteX9" fmla="*/ 8099310 w 12196362"/>
              <a:gd name="connsiteY9" fmla="*/ 4462595 h 4491095"/>
              <a:gd name="connsiteX10" fmla="*/ 8145304 w 12196362"/>
              <a:gd name="connsiteY10" fmla="*/ 4399557 h 4491095"/>
              <a:gd name="connsiteX11" fmla="*/ 8107164 w 12196362"/>
              <a:gd name="connsiteY11" fmla="*/ 4395054 h 4491095"/>
              <a:gd name="connsiteX12" fmla="*/ 9086283 w 12196362"/>
              <a:gd name="connsiteY12" fmla="*/ 4387521 h 4491095"/>
              <a:gd name="connsiteX13" fmla="*/ 9106048 w 12196362"/>
              <a:gd name="connsiteY13" fmla="*/ 4462596 h 4491095"/>
              <a:gd name="connsiteX14" fmla="*/ 9086283 w 12196362"/>
              <a:gd name="connsiteY14" fmla="*/ 4387521 h 4491095"/>
              <a:gd name="connsiteX15" fmla="*/ 12052208 w 12196362"/>
              <a:gd name="connsiteY15" fmla="*/ 4382645 h 4491095"/>
              <a:gd name="connsiteX16" fmla="*/ 12055487 w 12196362"/>
              <a:gd name="connsiteY16" fmla="*/ 4452007 h 4491095"/>
              <a:gd name="connsiteX17" fmla="*/ 12052208 w 12196362"/>
              <a:gd name="connsiteY17" fmla="*/ 4382645 h 4491095"/>
              <a:gd name="connsiteX18" fmla="*/ 8337035 w 12196362"/>
              <a:gd name="connsiteY18" fmla="*/ 4373903 h 4491095"/>
              <a:gd name="connsiteX19" fmla="*/ 8289800 w 12196362"/>
              <a:gd name="connsiteY19" fmla="*/ 4378484 h 4491095"/>
              <a:gd name="connsiteX20" fmla="*/ 8332425 w 12196362"/>
              <a:gd name="connsiteY20" fmla="*/ 4438931 h 4491095"/>
              <a:gd name="connsiteX21" fmla="*/ 8337035 w 12196362"/>
              <a:gd name="connsiteY21" fmla="*/ 4373903 h 4491095"/>
              <a:gd name="connsiteX22" fmla="*/ 10891040 w 12196362"/>
              <a:gd name="connsiteY22" fmla="*/ 4371914 h 4491095"/>
              <a:gd name="connsiteX23" fmla="*/ 10897045 w 12196362"/>
              <a:gd name="connsiteY23" fmla="*/ 4435667 h 4491095"/>
              <a:gd name="connsiteX24" fmla="*/ 10936469 w 12196362"/>
              <a:gd name="connsiteY24" fmla="*/ 4375220 h 4491095"/>
              <a:gd name="connsiteX25" fmla="*/ 10891040 w 12196362"/>
              <a:gd name="connsiteY25" fmla="*/ 4371914 h 4491095"/>
              <a:gd name="connsiteX26" fmla="*/ 7408266 w 12196362"/>
              <a:gd name="connsiteY26" fmla="*/ 4370174 h 4491095"/>
              <a:gd name="connsiteX27" fmla="*/ 7403419 w 12196362"/>
              <a:gd name="connsiteY27" fmla="*/ 4441618 h 4491095"/>
              <a:gd name="connsiteX28" fmla="*/ 7423116 w 12196362"/>
              <a:gd name="connsiteY28" fmla="*/ 4378112 h 4491095"/>
              <a:gd name="connsiteX29" fmla="*/ 7408266 w 12196362"/>
              <a:gd name="connsiteY29" fmla="*/ 4370174 h 4491095"/>
              <a:gd name="connsiteX30" fmla="*/ 10162620 w 12196362"/>
              <a:gd name="connsiteY30" fmla="*/ 4370052 h 4491095"/>
              <a:gd name="connsiteX31" fmla="*/ 10116199 w 12196362"/>
              <a:gd name="connsiteY31" fmla="*/ 4380992 h 4491095"/>
              <a:gd name="connsiteX32" fmla="*/ 10162158 w 12196362"/>
              <a:gd name="connsiteY32" fmla="*/ 4444642 h 4491095"/>
              <a:gd name="connsiteX33" fmla="*/ 10162620 w 12196362"/>
              <a:gd name="connsiteY33" fmla="*/ 4370052 h 4491095"/>
              <a:gd name="connsiteX34" fmla="*/ 8574792 w 12196362"/>
              <a:gd name="connsiteY34" fmla="*/ 4369568 h 4491095"/>
              <a:gd name="connsiteX35" fmla="*/ 8574792 w 12196362"/>
              <a:gd name="connsiteY35" fmla="*/ 4438930 h 4491095"/>
              <a:gd name="connsiteX36" fmla="*/ 8574792 w 12196362"/>
              <a:gd name="connsiteY36" fmla="*/ 4369568 h 4491095"/>
              <a:gd name="connsiteX37" fmla="*/ 10389169 w 12196362"/>
              <a:gd name="connsiteY37" fmla="*/ 4368333 h 4491095"/>
              <a:gd name="connsiteX38" fmla="*/ 10359025 w 12196362"/>
              <a:gd name="connsiteY38" fmla="*/ 4405575 h 4491095"/>
              <a:gd name="connsiteX39" fmla="*/ 10414980 w 12196362"/>
              <a:gd name="connsiteY39" fmla="*/ 4439012 h 4491095"/>
              <a:gd name="connsiteX40" fmla="*/ 10389169 w 12196362"/>
              <a:gd name="connsiteY40" fmla="*/ 4368333 h 4491095"/>
              <a:gd name="connsiteX41" fmla="*/ 9885248 w 12196362"/>
              <a:gd name="connsiteY41" fmla="*/ 4368305 h 4491095"/>
              <a:gd name="connsiteX42" fmla="*/ 9891215 w 12196362"/>
              <a:gd name="connsiteY42" fmla="*/ 4429954 h 4491095"/>
              <a:gd name="connsiteX43" fmla="*/ 9930379 w 12196362"/>
              <a:gd name="connsiteY43" fmla="*/ 4372110 h 4491095"/>
              <a:gd name="connsiteX44" fmla="*/ 9885248 w 12196362"/>
              <a:gd name="connsiteY44" fmla="*/ 4368305 h 4491095"/>
              <a:gd name="connsiteX45" fmla="*/ 7856713 w 12196362"/>
              <a:gd name="connsiteY45" fmla="*/ 4365469 h 4491095"/>
              <a:gd name="connsiteX46" fmla="*/ 7816857 w 12196362"/>
              <a:gd name="connsiteY46" fmla="*/ 4381400 h 4491095"/>
              <a:gd name="connsiteX47" fmla="*/ 7856251 w 12196362"/>
              <a:gd name="connsiteY47" fmla="*/ 4426919 h 4491095"/>
              <a:gd name="connsiteX48" fmla="*/ 7856713 w 12196362"/>
              <a:gd name="connsiteY48" fmla="*/ 4365469 h 4491095"/>
              <a:gd name="connsiteX49" fmla="*/ 11577057 w 12196362"/>
              <a:gd name="connsiteY49" fmla="*/ 4361931 h 4491095"/>
              <a:gd name="connsiteX50" fmla="*/ 11580336 w 12196362"/>
              <a:gd name="connsiteY50" fmla="*/ 4431293 h 4491095"/>
              <a:gd name="connsiteX51" fmla="*/ 11577057 w 12196362"/>
              <a:gd name="connsiteY51" fmla="*/ 4361931 h 4491095"/>
              <a:gd name="connsiteX52" fmla="*/ 9395903 w 12196362"/>
              <a:gd name="connsiteY52" fmla="*/ 4360405 h 4491095"/>
              <a:gd name="connsiteX53" fmla="*/ 9348770 w 12196362"/>
              <a:gd name="connsiteY53" fmla="*/ 4369451 h 4491095"/>
              <a:gd name="connsiteX54" fmla="*/ 9384837 w 12196362"/>
              <a:gd name="connsiteY54" fmla="*/ 4417946 h 4491095"/>
              <a:gd name="connsiteX55" fmla="*/ 9395903 w 12196362"/>
              <a:gd name="connsiteY55" fmla="*/ 4360405 h 4491095"/>
              <a:gd name="connsiteX56" fmla="*/ 10651295 w 12196362"/>
              <a:gd name="connsiteY56" fmla="*/ 4359777 h 4491095"/>
              <a:gd name="connsiteX57" fmla="*/ 10657857 w 12196362"/>
              <a:gd name="connsiteY57" fmla="*/ 4438357 h 4491095"/>
              <a:gd name="connsiteX58" fmla="*/ 10651295 w 12196362"/>
              <a:gd name="connsiteY58" fmla="*/ 4359777 h 4491095"/>
              <a:gd name="connsiteX59" fmla="*/ 5778476 w 12196362"/>
              <a:gd name="connsiteY59" fmla="*/ 4359708 h 4491095"/>
              <a:gd name="connsiteX60" fmla="*/ 5758052 w 12196362"/>
              <a:gd name="connsiteY60" fmla="*/ 4367398 h 4491095"/>
              <a:gd name="connsiteX61" fmla="*/ 5731720 w 12196362"/>
              <a:gd name="connsiteY61" fmla="*/ 4379475 h 4491095"/>
              <a:gd name="connsiteX62" fmla="*/ 5777801 w 12196362"/>
              <a:gd name="connsiteY62" fmla="*/ 4424765 h 4491095"/>
              <a:gd name="connsiteX63" fmla="*/ 5778476 w 12196362"/>
              <a:gd name="connsiteY63" fmla="*/ 4359708 h 4491095"/>
              <a:gd name="connsiteX64" fmla="*/ 7200065 w 12196362"/>
              <a:gd name="connsiteY64" fmla="*/ 4354063 h 4491095"/>
              <a:gd name="connsiteX65" fmla="*/ 7190217 w 12196362"/>
              <a:gd name="connsiteY65" fmla="*/ 4432402 h 4491095"/>
              <a:gd name="connsiteX66" fmla="*/ 7200065 w 12196362"/>
              <a:gd name="connsiteY66" fmla="*/ 4354063 h 4491095"/>
              <a:gd name="connsiteX67" fmla="*/ 6553320 w 12196362"/>
              <a:gd name="connsiteY67" fmla="*/ 4350800 h 4491095"/>
              <a:gd name="connsiteX68" fmla="*/ 6540261 w 12196362"/>
              <a:gd name="connsiteY68" fmla="*/ 4429139 h 4491095"/>
              <a:gd name="connsiteX69" fmla="*/ 6553320 w 12196362"/>
              <a:gd name="connsiteY69" fmla="*/ 4350800 h 4491095"/>
              <a:gd name="connsiteX70" fmla="*/ 11151209 w 12196362"/>
              <a:gd name="connsiteY70" fmla="*/ 4344699 h 4491095"/>
              <a:gd name="connsiteX71" fmla="*/ 11154503 w 12196362"/>
              <a:gd name="connsiteY71" fmla="*/ 4417325 h 4491095"/>
              <a:gd name="connsiteX72" fmla="*/ 11151209 w 12196362"/>
              <a:gd name="connsiteY72" fmla="*/ 4344699 h 4491095"/>
              <a:gd name="connsiteX73" fmla="*/ 11365866 w 12196362"/>
              <a:gd name="connsiteY73" fmla="*/ 4343621 h 4491095"/>
              <a:gd name="connsiteX74" fmla="*/ 11330914 w 12196362"/>
              <a:gd name="connsiteY74" fmla="*/ 4412771 h 4491095"/>
              <a:gd name="connsiteX75" fmla="*/ 11399592 w 12196362"/>
              <a:gd name="connsiteY75" fmla="*/ 4358469 h 4491095"/>
              <a:gd name="connsiteX76" fmla="*/ 11365866 w 12196362"/>
              <a:gd name="connsiteY76" fmla="*/ 4343621 h 4491095"/>
              <a:gd name="connsiteX77" fmla="*/ 7620828 w 12196362"/>
              <a:gd name="connsiteY77" fmla="*/ 4343430 h 4491095"/>
              <a:gd name="connsiteX78" fmla="*/ 7577330 w 12196362"/>
              <a:gd name="connsiteY78" fmla="*/ 4356991 h 4491095"/>
              <a:gd name="connsiteX79" fmla="*/ 7613441 w 12196362"/>
              <a:gd name="connsiteY79" fmla="*/ 4414449 h 4491095"/>
              <a:gd name="connsiteX80" fmla="*/ 7620828 w 12196362"/>
              <a:gd name="connsiteY80" fmla="*/ 4343430 h 4491095"/>
              <a:gd name="connsiteX81" fmla="*/ 5978936 w 12196362"/>
              <a:gd name="connsiteY81" fmla="*/ 4342251 h 4491095"/>
              <a:gd name="connsiteX82" fmla="*/ 5969148 w 12196362"/>
              <a:gd name="connsiteY82" fmla="*/ 4417326 h 4491095"/>
              <a:gd name="connsiteX83" fmla="*/ 5978936 w 12196362"/>
              <a:gd name="connsiteY83" fmla="*/ 4342251 h 4491095"/>
              <a:gd name="connsiteX84" fmla="*/ 5328580 w 12196362"/>
              <a:gd name="connsiteY84" fmla="*/ 4340716 h 4491095"/>
              <a:gd name="connsiteX85" fmla="*/ 5331858 w 12196362"/>
              <a:gd name="connsiteY85" fmla="*/ 4410078 h 4491095"/>
              <a:gd name="connsiteX86" fmla="*/ 5328580 w 12196362"/>
              <a:gd name="connsiteY86" fmla="*/ 4340716 h 4491095"/>
              <a:gd name="connsiteX87" fmla="*/ 6156176 w 12196362"/>
              <a:gd name="connsiteY87" fmla="*/ 4340411 h 4491095"/>
              <a:gd name="connsiteX88" fmla="*/ 6112132 w 12196362"/>
              <a:gd name="connsiteY88" fmla="*/ 4352629 h 4491095"/>
              <a:gd name="connsiteX89" fmla="*/ 6151556 w 12196362"/>
              <a:gd name="connsiteY89" fmla="*/ 4409774 h 4491095"/>
              <a:gd name="connsiteX90" fmla="*/ 6156176 w 12196362"/>
              <a:gd name="connsiteY90" fmla="*/ 4340411 h 4491095"/>
              <a:gd name="connsiteX91" fmla="*/ 6727825 w 12196362"/>
              <a:gd name="connsiteY91" fmla="*/ 4339022 h 4491095"/>
              <a:gd name="connsiteX92" fmla="*/ 6701787 w 12196362"/>
              <a:gd name="connsiteY92" fmla="*/ 4345509 h 4491095"/>
              <a:gd name="connsiteX93" fmla="*/ 6744411 w 12196362"/>
              <a:gd name="connsiteY93" fmla="*/ 4406289 h 4491095"/>
              <a:gd name="connsiteX94" fmla="*/ 6727825 w 12196362"/>
              <a:gd name="connsiteY94" fmla="*/ 4339022 h 4491095"/>
              <a:gd name="connsiteX95" fmla="*/ 5107731 w 12196362"/>
              <a:gd name="connsiteY95" fmla="*/ 4337851 h 4491095"/>
              <a:gd name="connsiteX96" fmla="*/ 5062370 w 12196362"/>
              <a:gd name="connsiteY96" fmla="*/ 4343716 h 4491095"/>
              <a:gd name="connsiteX97" fmla="*/ 5104967 w 12196362"/>
              <a:gd name="connsiteY97" fmla="*/ 4404260 h 4491095"/>
              <a:gd name="connsiteX98" fmla="*/ 5107731 w 12196362"/>
              <a:gd name="connsiteY98" fmla="*/ 4337851 h 4491095"/>
              <a:gd name="connsiteX99" fmla="*/ 6338461 w 12196362"/>
              <a:gd name="connsiteY99" fmla="*/ 4337452 h 4491095"/>
              <a:gd name="connsiteX100" fmla="*/ 6341760 w 12196362"/>
              <a:gd name="connsiteY100" fmla="*/ 4419055 h 4491095"/>
              <a:gd name="connsiteX101" fmla="*/ 6338461 w 12196362"/>
              <a:gd name="connsiteY101" fmla="*/ 4337452 h 4491095"/>
              <a:gd name="connsiteX102" fmla="*/ 2193029 w 12196362"/>
              <a:gd name="connsiteY102" fmla="*/ 4335925 h 4491095"/>
              <a:gd name="connsiteX103" fmla="*/ 2145897 w 12196362"/>
              <a:gd name="connsiteY103" fmla="*/ 4344971 h 4491095"/>
              <a:gd name="connsiteX104" fmla="*/ 2181964 w 12196362"/>
              <a:gd name="connsiteY104" fmla="*/ 4393466 h 4491095"/>
              <a:gd name="connsiteX105" fmla="*/ 2193029 w 12196362"/>
              <a:gd name="connsiteY105" fmla="*/ 4335925 h 4491095"/>
              <a:gd name="connsiteX106" fmla="*/ 1419152 w 12196362"/>
              <a:gd name="connsiteY106" fmla="*/ 4334669 h 4491095"/>
              <a:gd name="connsiteX107" fmla="*/ 1411298 w 12196362"/>
              <a:gd name="connsiteY107" fmla="*/ 4402210 h 4491095"/>
              <a:gd name="connsiteX108" fmla="*/ 1457292 w 12196362"/>
              <a:gd name="connsiteY108" fmla="*/ 4339172 h 4491095"/>
              <a:gd name="connsiteX109" fmla="*/ 1419152 w 12196362"/>
              <a:gd name="connsiteY109" fmla="*/ 4334669 h 4491095"/>
              <a:gd name="connsiteX110" fmla="*/ 5548044 w 12196362"/>
              <a:gd name="connsiteY110" fmla="*/ 4334188 h 4491095"/>
              <a:gd name="connsiteX111" fmla="*/ 5534955 w 12196362"/>
              <a:gd name="connsiteY111" fmla="*/ 4413342 h 4491095"/>
              <a:gd name="connsiteX112" fmla="*/ 5548044 w 12196362"/>
              <a:gd name="connsiteY112" fmla="*/ 4334188 h 4491095"/>
              <a:gd name="connsiteX113" fmla="*/ 9624091 w 12196362"/>
              <a:gd name="connsiteY113" fmla="*/ 4332846 h 4491095"/>
              <a:gd name="connsiteX114" fmla="*/ 9643823 w 12196362"/>
              <a:gd name="connsiteY114" fmla="*/ 4411185 h 4491095"/>
              <a:gd name="connsiteX115" fmla="*/ 9624091 w 12196362"/>
              <a:gd name="connsiteY115" fmla="*/ 4332846 h 4491095"/>
              <a:gd name="connsiteX116" fmla="*/ 2398272 w 12196362"/>
              <a:gd name="connsiteY116" fmla="*/ 4327136 h 4491095"/>
              <a:gd name="connsiteX117" fmla="*/ 2418038 w 12196362"/>
              <a:gd name="connsiteY117" fmla="*/ 4402211 h 4491095"/>
              <a:gd name="connsiteX118" fmla="*/ 2398272 w 12196362"/>
              <a:gd name="connsiteY118" fmla="*/ 4327136 h 4491095"/>
              <a:gd name="connsiteX119" fmla="*/ 6961081 w 12196362"/>
              <a:gd name="connsiteY119" fmla="*/ 4323961 h 4491095"/>
              <a:gd name="connsiteX120" fmla="*/ 6977441 w 12196362"/>
              <a:gd name="connsiteY120" fmla="*/ 4390452 h 4491095"/>
              <a:gd name="connsiteX121" fmla="*/ 6961081 w 12196362"/>
              <a:gd name="connsiteY121" fmla="*/ 4323961 h 4491095"/>
              <a:gd name="connsiteX122" fmla="*/ 1649023 w 12196362"/>
              <a:gd name="connsiteY122" fmla="*/ 4313518 h 4491095"/>
              <a:gd name="connsiteX123" fmla="*/ 1601788 w 12196362"/>
              <a:gd name="connsiteY123" fmla="*/ 4318099 h 4491095"/>
              <a:gd name="connsiteX124" fmla="*/ 1644412 w 12196362"/>
              <a:gd name="connsiteY124" fmla="*/ 4378546 h 4491095"/>
              <a:gd name="connsiteX125" fmla="*/ 1649023 w 12196362"/>
              <a:gd name="connsiteY125" fmla="*/ 4313518 h 4491095"/>
              <a:gd name="connsiteX126" fmla="*/ 4203020 w 12196362"/>
              <a:gd name="connsiteY126" fmla="*/ 4311529 h 4491095"/>
              <a:gd name="connsiteX127" fmla="*/ 4209027 w 12196362"/>
              <a:gd name="connsiteY127" fmla="*/ 4375282 h 4491095"/>
              <a:gd name="connsiteX128" fmla="*/ 4248450 w 12196362"/>
              <a:gd name="connsiteY128" fmla="*/ 4314835 h 4491095"/>
              <a:gd name="connsiteX129" fmla="*/ 4203020 w 12196362"/>
              <a:gd name="connsiteY129" fmla="*/ 4311529 h 4491095"/>
              <a:gd name="connsiteX130" fmla="*/ 720255 w 12196362"/>
              <a:gd name="connsiteY130" fmla="*/ 4309789 h 4491095"/>
              <a:gd name="connsiteX131" fmla="*/ 715408 w 12196362"/>
              <a:gd name="connsiteY131" fmla="*/ 4381233 h 4491095"/>
              <a:gd name="connsiteX132" fmla="*/ 735104 w 12196362"/>
              <a:gd name="connsiteY132" fmla="*/ 4317727 h 4491095"/>
              <a:gd name="connsiteX133" fmla="*/ 720255 w 12196362"/>
              <a:gd name="connsiteY133" fmla="*/ 4309789 h 4491095"/>
              <a:gd name="connsiteX134" fmla="*/ 3474610 w 12196362"/>
              <a:gd name="connsiteY134" fmla="*/ 4309667 h 4491095"/>
              <a:gd name="connsiteX135" fmla="*/ 3428188 w 12196362"/>
              <a:gd name="connsiteY135" fmla="*/ 4320607 h 4491095"/>
              <a:gd name="connsiteX136" fmla="*/ 3474149 w 12196362"/>
              <a:gd name="connsiteY136" fmla="*/ 4384257 h 4491095"/>
              <a:gd name="connsiteX137" fmla="*/ 3474610 w 12196362"/>
              <a:gd name="connsiteY137" fmla="*/ 4309667 h 4491095"/>
              <a:gd name="connsiteX138" fmla="*/ 1886780 w 12196362"/>
              <a:gd name="connsiteY138" fmla="*/ 4309183 h 4491095"/>
              <a:gd name="connsiteX139" fmla="*/ 1886780 w 12196362"/>
              <a:gd name="connsiteY139" fmla="*/ 4378545 h 4491095"/>
              <a:gd name="connsiteX140" fmla="*/ 1886780 w 12196362"/>
              <a:gd name="connsiteY140" fmla="*/ 4309183 h 4491095"/>
              <a:gd name="connsiteX141" fmla="*/ 3196126 w 12196362"/>
              <a:gd name="connsiteY141" fmla="*/ 4308982 h 4491095"/>
              <a:gd name="connsiteX142" fmla="*/ 3202093 w 12196362"/>
              <a:gd name="connsiteY142" fmla="*/ 4370631 h 4491095"/>
              <a:gd name="connsiteX143" fmla="*/ 3241256 w 12196362"/>
              <a:gd name="connsiteY143" fmla="*/ 4312787 h 4491095"/>
              <a:gd name="connsiteX144" fmla="*/ 3196126 w 12196362"/>
              <a:gd name="connsiteY144" fmla="*/ 4308982 h 4491095"/>
              <a:gd name="connsiteX145" fmla="*/ 3701156 w 12196362"/>
              <a:gd name="connsiteY145" fmla="*/ 4307948 h 4491095"/>
              <a:gd name="connsiteX146" fmla="*/ 3671012 w 12196362"/>
              <a:gd name="connsiteY146" fmla="*/ 4345190 h 4491095"/>
              <a:gd name="connsiteX147" fmla="*/ 3726967 w 12196362"/>
              <a:gd name="connsiteY147" fmla="*/ 4378627 h 4491095"/>
              <a:gd name="connsiteX148" fmla="*/ 3701156 w 12196362"/>
              <a:gd name="connsiteY148" fmla="*/ 4307948 h 4491095"/>
              <a:gd name="connsiteX149" fmla="*/ 1168700 w 12196362"/>
              <a:gd name="connsiteY149" fmla="*/ 4305084 h 4491095"/>
              <a:gd name="connsiteX150" fmla="*/ 1128845 w 12196362"/>
              <a:gd name="connsiteY150" fmla="*/ 4321015 h 4491095"/>
              <a:gd name="connsiteX151" fmla="*/ 1168239 w 12196362"/>
              <a:gd name="connsiteY151" fmla="*/ 4366534 h 4491095"/>
              <a:gd name="connsiteX152" fmla="*/ 1168700 w 12196362"/>
              <a:gd name="connsiteY152" fmla="*/ 4305084 h 4491095"/>
              <a:gd name="connsiteX153" fmla="*/ 4889040 w 12196362"/>
              <a:gd name="connsiteY153" fmla="*/ 4301546 h 4491095"/>
              <a:gd name="connsiteX154" fmla="*/ 4892317 w 12196362"/>
              <a:gd name="connsiteY154" fmla="*/ 4370908 h 4491095"/>
              <a:gd name="connsiteX155" fmla="*/ 4889040 w 12196362"/>
              <a:gd name="connsiteY155" fmla="*/ 4301546 h 4491095"/>
              <a:gd name="connsiteX156" fmla="*/ 2707891 w 12196362"/>
              <a:gd name="connsiteY156" fmla="*/ 4300020 h 4491095"/>
              <a:gd name="connsiteX157" fmla="*/ 2660758 w 12196362"/>
              <a:gd name="connsiteY157" fmla="*/ 4309066 h 4491095"/>
              <a:gd name="connsiteX158" fmla="*/ 2696825 w 12196362"/>
              <a:gd name="connsiteY158" fmla="*/ 4357561 h 4491095"/>
              <a:gd name="connsiteX159" fmla="*/ 2707891 w 12196362"/>
              <a:gd name="connsiteY159" fmla="*/ 4300020 h 4491095"/>
              <a:gd name="connsiteX160" fmla="*/ 3963282 w 12196362"/>
              <a:gd name="connsiteY160" fmla="*/ 4299392 h 4491095"/>
              <a:gd name="connsiteX161" fmla="*/ 3969844 w 12196362"/>
              <a:gd name="connsiteY161" fmla="*/ 4377972 h 4491095"/>
              <a:gd name="connsiteX162" fmla="*/ 3963282 w 12196362"/>
              <a:gd name="connsiteY162" fmla="*/ 4299392 h 4491095"/>
              <a:gd name="connsiteX163" fmla="*/ 512053 w 12196362"/>
              <a:gd name="connsiteY163" fmla="*/ 4293678 h 4491095"/>
              <a:gd name="connsiteX164" fmla="*/ 502205 w 12196362"/>
              <a:gd name="connsiteY164" fmla="*/ 4372017 h 4491095"/>
              <a:gd name="connsiteX165" fmla="*/ 512053 w 12196362"/>
              <a:gd name="connsiteY165" fmla="*/ 4293678 h 4491095"/>
              <a:gd name="connsiteX166" fmla="*/ 4463191 w 12196362"/>
              <a:gd name="connsiteY166" fmla="*/ 4284314 h 4491095"/>
              <a:gd name="connsiteX167" fmla="*/ 4466486 w 12196362"/>
              <a:gd name="connsiteY167" fmla="*/ 4356940 h 4491095"/>
              <a:gd name="connsiteX168" fmla="*/ 4463191 w 12196362"/>
              <a:gd name="connsiteY168" fmla="*/ 4284314 h 4491095"/>
              <a:gd name="connsiteX169" fmla="*/ 4677850 w 12196362"/>
              <a:gd name="connsiteY169" fmla="*/ 4283236 h 4491095"/>
              <a:gd name="connsiteX170" fmla="*/ 4642898 w 12196362"/>
              <a:gd name="connsiteY170" fmla="*/ 4352386 h 4491095"/>
              <a:gd name="connsiteX171" fmla="*/ 4711575 w 12196362"/>
              <a:gd name="connsiteY171" fmla="*/ 4298084 h 4491095"/>
              <a:gd name="connsiteX172" fmla="*/ 4677850 w 12196362"/>
              <a:gd name="connsiteY172" fmla="*/ 4283236 h 4491095"/>
              <a:gd name="connsiteX173" fmla="*/ 932815 w 12196362"/>
              <a:gd name="connsiteY173" fmla="*/ 4283045 h 4491095"/>
              <a:gd name="connsiteX174" fmla="*/ 889317 w 12196362"/>
              <a:gd name="connsiteY174" fmla="*/ 4296606 h 4491095"/>
              <a:gd name="connsiteX175" fmla="*/ 925429 w 12196362"/>
              <a:gd name="connsiteY175" fmla="*/ 4354064 h 4491095"/>
              <a:gd name="connsiteX176" fmla="*/ 932815 w 12196362"/>
              <a:gd name="connsiteY176" fmla="*/ 4283045 h 4491095"/>
              <a:gd name="connsiteX177" fmla="*/ 63124 w 12196362"/>
              <a:gd name="connsiteY177" fmla="*/ 4276190 h 4491095"/>
              <a:gd name="connsiteX178" fmla="*/ 37086 w 12196362"/>
              <a:gd name="connsiteY178" fmla="*/ 4282677 h 4491095"/>
              <a:gd name="connsiteX179" fmla="*/ 79710 w 12196362"/>
              <a:gd name="connsiteY179" fmla="*/ 4343457 h 4491095"/>
              <a:gd name="connsiteX180" fmla="*/ 63124 w 12196362"/>
              <a:gd name="connsiteY180" fmla="*/ 4276190 h 4491095"/>
              <a:gd name="connsiteX181" fmla="*/ 2936080 w 12196362"/>
              <a:gd name="connsiteY181" fmla="*/ 4272461 h 4491095"/>
              <a:gd name="connsiteX182" fmla="*/ 2955813 w 12196362"/>
              <a:gd name="connsiteY182" fmla="*/ 4350800 h 4491095"/>
              <a:gd name="connsiteX183" fmla="*/ 2936080 w 12196362"/>
              <a:gd name="connsiteY183" fmla="*/ 4272461 h 4491095"/>
              <a:gd name="connsiteX184" fmla="*/ 273069 w 12196362"/>
              <a:gd name="connsiteY184" fmla="*/ 4263576 h 4491095"/>
              <a:gd name="connsiteX185" fmla="*/ 289429 w 12196362"/>
              <a:gd name="connsiteY185" fmla="*/ 4330067 h 4491095"/>
              <a:gd name="connsiteX186" fmla="*/ 273069 w 12196362"/>
              <a:gd name="connsiteY186" fmla="*/ 4263576 h 4491095"/>
              <a:gd name="connsiteX187" fmla="*/ 0 w 12196362"/>
              <a:gd name="connsiteY187" fmla="*/ 0 h 4491095"/>
              <a:gd name="connsiteX188" fmla="*/ 12196362 w 12196362"/>
              <a:gd name="connsiteY188" fmla="*/ 0 h 4491095"/>
              <a:gd name="connsiteX189" fmla="*/ 12196362 w 12196362"/>
              <a:gd name="connsiteY189" fmla="*/ 4491095 h 4491095"/>
              <a:gd name="connsiteX190" fmla="*/ 0 w 12196362"/>
              <a:gd name="connsiteY190" fmla="*/ 4491095 h 449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12196362" h="4491095">
                <a:moveTo>
                  <a:pt x="8875213" y="4399821"/>
                </a:moveTo>
                <a:cubicBezTo>
                  <a:pt x="8861688" y="4398259"/>
                  <a:pt x="8845294" y="4400532"/>
                  <a:pt x="8828080" y="4408867"/>
                </a:cubicBezTo>
                <a:cubicBezTo>
                  <a:pt x="8821522" y="4430083"/>
                  <a:pt x="8837916" y="4460393"/>
                  <a:pt x="8864147" y="4457362"/>
                </a:cubicBezTo>
                <a:cubicBezTo>
                  <a:pt x="8930543" y="4443723"/>
                  <a:pt x="8915788" y="4404510"/>
                  <a:pt x="8875213" y="4399821"/>
                </a:cubicBezTo>
                <a:close/>
                <a:moveTo>
                  <a:pt x="11795748" y="4398237"/>
                </a:moveTo>
                <a:cubicBezTo>
                  <a:pt x="11781924" y="4396534"/>
                  <a:pt x="11765950" y="4398047"/>
                  <a:pt x="11750385" y="4404102"/>
                </a:cubicBezTo>
                <a:cubicBezTo>
                  <a:pt x="11740555" y="4422265"/>
                  <a:pt x="11766769" y="4473727"/>
                  <a:pt x="11792983" y="4464646"/>
                </a:cubicBezTo>
                <a:cubicBezTo>
                  <a:pt x="11859338" y="4437401"/>
                  <a:pt x="11837220" y="4403345"/>
                  <a:pt x="11795748" y="4398237"/>
                </a:cubicBezTo>
                <a:close/>
                <a:moveTo>
                  <a:pt x="8107164" y="4395054"/>
                </a:moveTo>
                <a:cubicBezTo>
                  <a:pt x="8072206" y="4400682"/>
                  <a:pt x="8052494" y="4433327"/>
                  <a:pt x="8099310" y="4462595"/>
                </a:cubicBezTo>
                <a:cubicBezTo>
                  <a:pt x="8145304" y="4462595"/>
                  <a:pt x="8171586" y="4438580"/>
                  <a:pt x="8145304" y="4399557"/>
                </a:cubicBezTo>
                <a:cubicBezTo>
                  <a:pt x="8132163" y="4394304"/>
                  <a:pt x="8118816" y="4393178"/>
                  <a:pt x="8107164" y="4395054"/>
                </a:cubicBezTo>
                <a:close/>
                <a:moveTo>
                  <a:pt x="9086283" y="4387521"/>
                </a:moveTo>
                <a:cubicBezTo>
                  <a:pt x="9030281" y="4399533"/>
                  <a:pt x="9076400" y="4459593"/>
                  <a:pt x="9106048" y="4462596"/>
                </a:cubicBezTo>
                <a:cubicBezTo>
                  <a:pt x="9181816" y="4435569"/>
                  <a:pt x="9148874" y="4393527"/>
                  <a:pt x="9086283" y="4387521"/>
                </a:cubicBezTo>
                <a:close/>
                <a:moveTo>
                  <a:pt x="12052208" y="4382645"/>
                </a:moveTo>
                <a:cubicBezTo>
                  <a:pt x="12009584" y="4391692"/>
                  <a:pt x="12003026" y="4452007"/>
                  <a:pt x="12055487" y="4452007"/>
                </a:cubicBezTo>
                <a:cubicBezTo>
                  <a:pt x="12114506" y="4442960"/>
                  <a:pt x="12134179" y="4385661"/>
                  <a:pt x="12052208" y="4382645"/>
                </a:cubicBezTo>
                <a:close/>
                <a:moveTo>
                  <a:pt x="8337035" y="4373903"/>
                </a:moveTo>
                <a:cubicBezTo>
                  <a:pt x="8323408" y="4372062"/>
                  <a:pt x="8307014" y="4373195"/>
                  <a:pt x="8289800" y="4378484"/>
                </a:cubicBezTo>
                <a:cubicBezTo>
                  <a:pt x="8283242" y="4405685"/>
                  <a:pt x="8302915" y="4438931"/>
                  <a:pt x="8332425" y="4438931"/>
                </a:cubicBezTo>
                <a:cubicBezTo>
                  <a:pt x="8393902" y="4411730"/>
                  <a:pt x="8377918" y="4379429"/>
                  <a:pt x="8337035" y="4373903"/>
                </a:cubicBezTo>
                <a:close/>
                <a:moveTo>
                  <a:pt x="10891040" y="4371914"/>
                </a:moveTo>
                <a:cubicBezTo>
                  <a:pt x="10853310" y="4379565"/>
                  <a:pt x="10842838" y="4415266"/>
                  <a:pt x="10897045" y="4435667"/>
                </a:cubicBezTo>
                <a:cubicBezTo>
                  <a:pt x="10936469" y="4432644"/>
                  <a:pt x="10959466" y="4411488"/>
                  <a:pt x="10936469" y="4375220"/>
                </a:cubicBezTo>
                <a:cubicBezTo>
                  <a:pt x="10919221" y="4369931"/>
                  <a:pt x="10903616" y="4369364"/>
                  <a:pt x="10891040" y="4371914"/>
                </a:cubicBezTo>
                <a:close/>
                <a:moveTo>
                  <a:pt x="7408266" y="4370174"/>
                </a:moveTo>
                <a:cubicBezTo>
                  <a:pt x="7376490" y="4363889"/>
                  <a:pt x="7366077" y="4436325"/>
                  <a:pt x="7403419" y="4441618"/>
                </a:cubicBezTo>
                <a:cubicBezTo>
                  <a:pt x="7459227" y="4444642"/>
                  <a:pt x="7505187" y="4359967"/>
                  <a:pt x="7423116" y="4378112"/>
                </a:cubicBezTo>
                <a:cubicBezTo>
                  <a:pt x="7417782" y="4373576"/>
                  <a:pt x="7412806" y="4371071"/>
                  <a:pt x="7408266" y="4370174"/>
                </a:cubicBezTo>
                <a:close/>
                <a:moveTo>
                  <a:pt x="10162620" y="4370052"/>
                </a:moveTo>
                <a:cubicBezTo>
                  <a:pt x="10148207" y="4367731"/>
                  <a:pt x="10131792" y="4370384"/>
                  <a:pt x="10116199" y="4380992"/>
                </a:cubicBezTo>
                <a:cubicBezTo>
                  <a:pt x="10109633" y="4408270"/>
                  <a:pt x="10135896" y="4441611"/>
                  <a:pt x="10162158" y="4444642"/>
                </a:cubicBezTo>
                <a:cubicBezTo>
                  <a:pt x="10231098" y="4428729"/>
                  <a:pt x="10205861" y="4377014"/>
                  <a:pt x="10162620" y="4370052"/>
                </a:cubicBezTo>
                <a:close/>
                <a:moveTo>
                  <a:pt x="8574792" y="4369568"/>
                </a:moveTo>
                <a:cubicBezTo>
                  <a:pt x="8535528" y="4375599"/>
                  <a:pt x="8532256" y="4435914"/>
                  <a:pt x="8574792" y="4438930"/>
                </a:cubicBezTo>
                <a:cubicBezTo>
                  <a:pt x="8643504" y="4432898"/>
                  <a:pt x="8659864" y="4369568"/>
                  <a:pt x="8574792" y="4369568"/>
                </a:cubicBezTo>
                <a:close/>
                <a:moveTo>
                  <a:pt x="10389169" y="4368333"/>
                </a:moveTo>
                <a:cubicBezTo>
                  <a:pt x="10372756" y="4366962"/>
                  <a:pt x="10357790" y="4377078"/>
                  <a:pt x="10359025" y="4405575"/>
                </a:cubicBezTo>
                <a:cubicBezTo>
                  <a:pt x="10362316" y="4451171"/>
                  <a:pt x="10352442" y="4439012"/>
                  <a:pt x="10414980" y="4439012"/>
                </a:cubicBezTo>
                <a:cubicBezTo>
                  <a:pt x="10447895" y="4404815"/>
                  <a:pt x="10416523" y="4370619"/>
                  <a:pt x="10389169" y="4368333"/>
                </a:cubicBezTo>
                <a:close/>
                <a:moveTo>
                  <a:pt x="9885248" y="4368305"/>
                </a:moveTo>
                <a:cubicBezTo>
                  <a:pt x="9847766" y="4375155"/>
                  <a:pt x="9837363" y="4409404"/>
                  <a:pt x="9891215" y="4429954"/>
                </a:cubicBezTo>
                <a:cubicBezTo>
                  <a:pt x="9930379" y="4426909"/>
                  <a:pt x="9953225" y="4405599"/>
                  <a:pt x="9930379" y="4372110"/>
                </a:cubicBezTo>
                <a:cubicBezTo>
                  <a:pt x="9913244" y="4366783"/>
                  <a:pt x="9897742" y="4366022"/>
                  <a:pt x="9885248" y="4368305"/>
                </a:cubicBezTo>
                <a:close/>
                <a:moveTo>
                  <a:pt x="7856713" y="4365469"/>
                </a:moveTo>
                <a:cubicBezTo>
                  <a:pt x="7842915" y="4364900"/>
                  <a:pt x="7828347" y="4369262"/>
                  <a:pt x="7816857" y="4381400"/>
                </a:cubicBezTo>
                <a:cubicBezTo>
                  <a:pt x="7813574" y="4405677"/>
                  <a:pt x="7826706" y="4429954"/>
                  <a:pt x="7856251" y="4426919"/>
                </a:cubicBezTo>
                <a:cubicBezTo>
                  <a:pt x="7932577" y="4413264"/>
                  <a:pt x="7898107" y="4367176"/>
                  <a:pt x="7856713" y="4365469"/>
                </a:cubicBezTo>
                <a:close/>
                <a:moveTo>
                  <a:pt x="11577057" y="4361931"/>
                </a:moveTo>
                <a:cubicBezTo>
                  <a:pt x="11534433" y="4370978"/>
                  <a:pt x="11527875" y="4431293"/>
                  <a:pt x="11580336" y="4431293"/>
                </a:cubicBezTo>
                <a:cubicBezTo>
                  <a:pt x="11639355" y="4419230"/>
                  <a:pt x="11659028" y="4364947"/>
                  <a:pt x="11577057" y="4361931"/>
                </a:cubicBezTo>
                <a:close/>
                <a:moveTo>
                  <a:pt x="9395903" y="4360405"/>
                </a:moveTo>
                <a:cubicBezTo>
                  <a:pt x="9382378" y="4358843"/>
                  <a:pt x="9365984" y="4361116"/>
                  <a:pt x="9348770" y="4369451"/>
                </a:cubicBezTo>
                <a:cubicBezTo>
                  <a:pt x="9342212" y="4390667"/>
                  <a:pt x="9358606" y="4420977"/>
                  <a:pt x="9384837" y="4417946"/>
                </a:cubicBezTo>
                <a:cubicBezTo>
                  <a:pt x="9451233" y="4404307"/>
                  <a:pt x="9436478" y="4365094"/>
                  <a:pt x="9395903" y="4360405"/>
                </a:cubicBezTo>
                <a:close/>
                <a:moveTo>
                  <a:pt x="10651295" y="4359777"/>
                </a:moveTo>
                <a:cubicBezTo>
                  <a:pt x="10598795" y="4368844"/>
                  <a:pt x="10618482" y="4435335"/>
                  <a:pt x="10657857" y="4438357"/>
                </a:cubicBezTo>
                <a:cubicBezTo>
                  <a:pt x="10720201" y="4441380"/>
                  <a:pt x="10716920" y="4359777"/>
                  <a:pt x="10651295" y="4359777"/>
                </a:cubicBezTo>
                <a:close/>
                <a:moveTo>
                  <a:pt x="5778476" y="4359708"/>
                </a:moveTo>
                <a:cubicBezTo>
                  <a:pt x="5772298" y="4360793"/>
                  <a:pt x="5765459" y="4363247"/>
                  <a:pt x="5758052" y="4367398"/>
                </a:cubicBezTo>
                <a:cubicBezTo>
                  <a:pt x="5751469" y="4373437"/>
                  <a:pt x="5741594" y="4388533"/>
                  <a:pt x="5731720" y="4379475"/>
                </a:cubicBezTo>
                <a:cubicBezTo>
                  <a:pt x="5725138" y="4400610"/>
                  <a:pt x="5754760" y="4424765"/>
                  <a:pt x="5777801" y="4424765"/>
                </a:cubicBezTo>
                <a:cubicBezTo>
                  <a:pt x="5832521" y="4411555"/>
                  <a:pt x="5821721" y="4352113"/>
                  <a:pt x="5778476" y="4359708"/>
                </a:cubicBezTo>
                <a:close/>
                <a:moveTo>
                  <a:pt x="7200065" y="4354063"/>
                </a:moveTo>
                <a:cubicBezTo>
                  <a:pt x="7154106" y="4366115"/>
                  <a:pt x="7140974" y="4423363"/>
                  <a:pt x="7190217" y="4432402"/>
                </a:cubicBezTo>
                <a:cubicBezTo>
                  <a:pt x="7249308" y="4414324"/>
                  <a:pt x="7285419" y="4357076"/>
                  <a:pt x="7200065" y="4354063"/>
                </a:cubicBezTo>
                <a:close/>
                <a:moveTo>
                  <a:pt x="6553320" y="4350800"/>
                </a:moveTo>
                <a:cubicBezTo>
                  <a:pt x="6504348" y="4353813"/>
                  <a:pt x="6488024" y="4420100"/>
                  <a:pt x="6540261" y="4429139"/>
                </a:cubicBezTo>
                <a:cubicBezTo>
                  <a:pt x="6592498" y="4420100"/>
                  <a:pt x="6612087" y="4368878"/>
                  <a:pt x="6553320" y="4350800"/>
                </a:cubicBezTo>
                <a:close/>
                <a:moveTo>
                  <a:pt x="11151209" y="4344699"/>
                </a:moveTo>
                <a:cubicBezTo>
                  <a:pt x="11095198" y="4347725"/>
                  <a:pt x="11101787" y="4417325"/>
                  <a:pt x="11154503" y="4417325"/>
                </a:cubicBezTo>
                <a:cubicBezTo>
                  <a:pt x="11223693" y="4402194"/>
                  <a:pt x="11200630" y="4350751"/>
                  <a:pt x="11151209" y="4344699"/>
                </a:cubicBezTo>
                <a:close/>
                <a:moveTo>
                  <a:pt x="11365866" y="4343621"/>
                </a:moveTo>
                <a:cubicBezTo>
                  <a:pt x="11328461" y="4343762"/>
                  <a:pt x="11289217" y="4383357"/>
                  <a:pt x="11330914" y="4412771"/>
                </a:cubicBezTo>
                <a:cubicBezTo>
                  <a:pt x="11360348" y="4415788"/>
                  <a:pt x="11412674" y="4400704"/>
                  <a:pt x="11399592" y="4358469"/>
                </a:cubicBezTo>
                <a:cubicBezTo>
                  <a:pt x="11390598" y="4347910"/>
                  <a:pt x="11378335" y="4343573"/>
                  <a:pt x="11365866" y="4343621"/>
                </a:cubicBezTo>
                <a:close/>
                <a:moveTo>
                  <a:pt x="7620828" y="4343430"/>
                </a:moveTo>
                <a:cubicBezTo>
                  <a:pt x="7606875" y="4342060"/>
                  <a:pt x="7591282" y="4345651"/>
                  <a:pt x="7577330" y="4356991"/>
                </a:cubicBezTo>
                <a:cubicBezTo>
                  <a:pt x="7570764" y="4378160"/>
                  <a:pt x="7587178" y="4414449"/>
                  <a:pt x="7613441" y="4414449"/>
                </a:cubicBezTo>
                <a:cubicBezTo>
                  <a:pt x="7689767" y="4396304"/>
                  <a:pt x="7662684" y="4347541"/>
                  <a:pt x="7620828" y="4343430"/>
                </a:cubicBezTo>
                <a:close/>
                <a:moveTo>
                  <a:pt x="5978936" y="4342251"/>
                </a:moveTo>
                <a:cubicBezTo>
                  <a:pt x="5936521" y="4351260"/>
                  <a:pt x="5916946" y="4411320"/>
                  <a:pt x="5969148" y="4417326"/>
                </a:cubicBezTo>
                <a:cubicBezTo>
                  <a:pt x="6031138" y="4402311"/>
                  <a:pt x="6060503" y="4342251"/>
                  <a:pt x="5978936" y="4342251"/>
                </a:cubicBezTo>
                <a:close/>
                <a:moveTo>
                  <a:pt x="5328580" y="4340716"/>
                </a:moveTo>
                <a:cubicBezTo>
                  <a:pt x="5285955" y="4349763"/>
                  <a:pt x="5279398" y="4410078"/>
                  <a:pt x="5331858" y="4410078"/>
                </a:cubicBezTo>
                <a:cubicBezTo>
                  <a:pt x="5390877" y="4401031"/>
                  <a:pt x="5410551" y="4343731"/>
                  <a:pt x="5328580" y="4340716"/>
                </a:cubicBezTo>
                <a:close/>
                <a:moveTo>
                  <a:pt x="6156176" y="4340411"/>
                </a:moveTo>
                <a:cubicBezTo>
                  <a:pt x="6142521" y="4338907"/>
                  <a:pt x="6126916" y="4342103"/>
                  <a:pt x="6112132" y="4352629"/>
                </a:cubicBezTo>
                <a:cubicBezTo>
                  <a:pt x="6108847" y="4376690"/>
                  <a:pt x="6121988" y="4415789"/>
                  <a:pt x="6151556" y="4409774"/>
                </a:cubicBezTo>
                <a:cubicBezTo>
                  <a:pt x="6220547" y="4391728"/>
                  <a:pt x="6197139" y="4344922"/>
                  <a:pt x="6156176" y="4340411"/>
                </a:cubicBezTo>
                <a:close/>
                <a:moveTo>
                  <a:pt x="6727825" y="4339022"/>
                </a:moveTo>
                <a:cubicBezTo>
                  <a:pt x="6719564" y="4340001"/>
                  <a:pt x="6710803" y="4342090"/>
                  <a:pt x="6701787" y="4345509"/>
                </a:cubicBezTo>
                <a:cubicBezTo>
                  <a:pt x="6698508" y="4375899"/>
                  <a:pt x="6718181" y="4406289"/>
                  <a:pt x="6744411" y="4406289"/>
                </a:cubicBezTo>
                <a:cubicBezTo>
                  <a:pt x="6819005" y="4379698"/>
                  <a:pt x="6785653" y="4332167"/>
                  <a:pt x="6727825" y="4339022"/>
                </a:cubicBezTo>
                <a:close/>
                <a:moveTo>
                  <a:pt x="5107731" y="4337851"/>
                </a:moveTo>
                <a:cubicBezTo>
                  <a:pt x="5093908" y="4336148"/>
                  <a:pt x="5077933" y="4337662"/>
                  <a:pt x="5062370" y="4343716"/>
                </a:cubicBezTo>
                <a:cubicBezTo>
                  <a:pt x="5052540" y="4361879"/>
                  <a:pt x="5078754" y="4413342"/>
                  <a:pt x="5104967" y="4404260"/>
                </a:cubicBezTo>
                <a:cubicBezTo>
                  <a:pt x="5171322" y="4377015"/>
                  <a:pt x="5149203" y="4342959"/>
                  <a:pt x="5107731" y="4337851"/>
                </a:cubicBezTo>
                <a:close/>
                <a:moveTo>
                  <a:pt x="6338461" y="4337452"/>
                </a:moveTo>
                <a:cubicBezTo>
                  <a:pt x="6292282" y="4349541"/>
                  <a:pt x="6302177" y="4409988"/>
                  <a:pt x="6341760" y="4419055"/>
                </a:cubicBezTo>
                <a:cubicBezTo>
                  <a:pt x="6411029" y="4416032"/>
                  <a:pt x="6401133" y="4343496"/>
                  <a:pt x="6338461" y="4337452"/>
                </a:cubicBezTo>
                <a:close/>
                <a:moveTo>
                  <a:pt x="2193029" y="4335925"/>
                </a:moveTo>
                <a:cubicBezTo>
                  <a:pt x="2179503" y="4334363"/>
                  <a:pt x="2163111" y="4336636"/>
                  <a:pt x="2145897" y="4344971"/>
                </a:cubicBezTo>
                <a:cubicBezTo>
                  <a:pt x="2139339" y="4366187"/>
                  <a:pt x="2155733" y="4396497"/>
                  <a:pt x="2181964" y="4393466"/>
                </a:cubicBezTo>
                <a:cubicBezTo>
                  <a:pt x="2248360" y="4379827"/>
                  <a:pt x="2233604" y="4340614"/>
                  <a:pt x="2193029" y="4335925"/>
                </a:cubicBezTo>
                <a:close/>
                <a:moveTo>
                  <a:pt x="1419152" y="4334669"/>
                </a:moveTo>
                <a:cubicBezTo>
                  <a:pt x="1384194" y="4340297"/>
                  <a:pt x="1364483" y="4372942"/>
                  <a:pt x="1411298" y="4402210"/>
                </a:cubicBezTo>
                <a:cubicBezTo>
                  <a:pt x="1457292" y="4402210"/>
                  <a:pt x="1483575" y="4378195"/>
                  <a:pt x="1457292" y="4339172"/>
                </a:cubicBezTo>
                <a:cubicBezTo>
                  <a:pt x="1444151" y="4333919"/>
                  <a:pt x="1430805" y="4332793"/>
                  <a:pt x="1419152" y="4334669"/>
                </a:cubicBezTo>
                <a:close/>
                <a:moveTo>
                  <a:pt x="5548044" y="4334188"/>
                </a:moveTo>
                <a:cubicBezTo>
                  <a:pt x="5495691" y="4334188"/>
                  <a:pt x="5485876" y="4404209"/>
                  <a:pt x="5534955" y="4413342"/>
                </a:cubicBezTo>
                <a:cubicBezTo>
                  <a:pt x="5603666" y="4404209"/>
                  <a:pt x="5613482" y="4358543"/>
                  <a:pt x="5548044" y="4334188"/>
                </a:cubicBezTo>
                <a:close/>
                <a:moveTo>
                  <a:pt x="9624091" y="4332846"/>
                </a:moveTo>
                <a:cubicBezTo>
                  <a:pt x="9568184" y="4344898"/>
                  <a:pt x="9610937" y="4405159"/>
                  <a:pt x="9643823" y="4411185"/>
                </a:cubicBezTo>
                <a:cubicBezTo>
                  <a:pt x="9716174" y="4384067"/>
                  <a:pt x="9683287" y="4338872"/>
                  <a:pt x="9624091" y="4332846"/>
                </a:cubicBezTo>
                <a:close/>
                <a:moveTo>
                  <a:pt x="2398272" y="4327136"/>
                </a:moveTo>
                <a:cubicBezTo>
                  <a:pt x="2342271" y="4339148"/>
                  <a:pt x="2388390" y="4399208"/>
                  <a:pt x="2418038" y="4402211"/>
                </a:cubicBezTo>
                <a:cubicBezTo>
                  <a:pt x="2493805" y="4375184"/>
                  <a:pt x="2460862" y="4333142"/>
                  <a:pt x="2398272" y="4327136"/>
                </a:cubicBezTo>
                <a:close/>
                <a:moveTo>
                  <a:pt x="6961081" y="4323961"/>
                </a:moveTo>
                <a:cubicBezTo>
                  <a:pt x="6918545" y="4345117"/>
                  <a:pt x="6928361" y="4396497"/>
                  <a:pt x="6977441" y="4390452"/>
                </a:cubicBezTo>
                <a:cubicBezTo>
                  <a:pt x="7046153" y="4369296"/>
                  <a:pt x="7019977" y="4314894"/>
                  <a:pt x="6961081" y="4323961"/>
                </a:cubicBezTo>
                <a:close/>
                <a:moveTo>
                  <a:pt x="1649023" y="4313518"/>
                </a:moveTo>
                <a:cubicBezTo>
                  <a:pt x="1635395" y="4311677"/>
                  <a:pt x="1619002" y="4312810"/>
                  <a:pt x="1601788" y="4318099"/>
                </a:cubicBezTo>
                <a:cubicBezTo>
                  <a:pt x="1595230" y="4345300"/>
                  <a:pt x="1614903" y="4378546"/>
                  <a:pt x="1644412" y="4378546"/>
                </a:cubicBezTo>
                <a:cubicBezTo>
                  <a:pt x="1705890" y="4351345"/>
                  <a:pt x="1689906" y="4319044"/>
                  <a:pt x="1649023" y="4313518"/>
                </a:cubicBezTo>
                <a:close/>
                <a:moveTo>
                  <a:pt x="4203020" y="4311529"/>
                </a:moveTo>
                <a:cubicBezTo>
                  <a:pt x="4165298" y="4319180"/>
                  <a:pt x="4154826" y="4354881"/>
                  <a:pt x="4209027" y="4375282"/>
                </a:cubicBezTo>
                <a:cubicBezTo>
                  <a:pt x="4248450" y="4372259"/>
                  <a:pt x="4271448" y="4351103"/>
                  <a:pt x="4248450" y="4314835"/>
                </a:cubicBezTo>
                <a:cubicBezTo>
                  <a:pt x="4231203" y="4309546"/>
                  <a:pt x="4215597" y="4308979"/>
                  <a:pt x="4203020" y="4311529"/>
                </a:cubicBezTo>
                <a:close/>
                <a:moveTo>
                  <a:pt x="720255" y="4309789"/>
                </a:moveTo>
                <a:cubicBezTo>
                  <a:pt x="688478" y="4303504"/>
                  <a:pt x="678065" y="4375940"/>
                  <a:pt x="715408" y="4381233"/>
                </a:cubicBezTo>
                <a:cubicBezTo>
                  <a:pt x="771216" y="4384257"/>
                  <a:pt x="817175" y="4299582"/>
                  <a:pt x="735104" y="4317727"/>
                </a:cubicBezTo>
                <a:cubicBezTo>
                  <a:pt x="729770" y="4313191"/>
                  <a:pt x="724794" y="4310686"/>
                  <a:pt x="720255" y="4309789"/>
                </a:cubicBezTo>
                <a:close/>
                <a:moveTo>
                  <a:pt x="3474610" y="4309667"/>
                </a:moveTo>
                <a:cubicBezTo>
                  <a:pt x="3460197" y="4307346"/>
                  <a:pt x="3443782" y="4309999"/>
                  <a:pt x="3428188" y="4320607"/>
                </a:cubicBezTo>
                <a:cubicBezTo>
                  <a:pt x="3421623" y="4347885"/>
                  <a:pt x="3447885" y="4381226"/>
                  <a:pt x="3474149" y="4384257"/>
                </a:cubicBezTo>
                <a:cubicBezTo>
                  <a:pt x="3543086" y="4368344"/>
                  <a:pt x="3517851" y="4316629"/>
                  <a:pt x="3474610" y="4309667"/>
                </a:cubicBezTo>
                <a:close/>
                <a:moveTo>
                  <a:pt x="1886780" y="4309183"/>
                </a:moveTo>
                <a:cubicBezTo>
                  <a:pt x="1847516" y="4315214"/>
                  <a:pt x="1844244" y="4375529"/>
                  <a:pt x="1886780" y="4378545"/>
                </a:cubicBezTo>
                <a:cubicBezTo>
                  <a:pt x="1955492" y="4372513"/>
                  <a:pt x="1971852" y="4309183"/>
                  <a:pt x="1886780" y="4309183"/>
                </a:cubicBezTo>
                <a:close/>
                <a:moveTo>
                  <a:pt x="3196126" y="4308982"/>
                </a:moveTo>
                <a:cubicBezTo>
                  <a:pt x="3158644" y="4315832"/>
                  <a:pt x="3148241" y="4350081"/>
                  <a:pt x="3202093" y="4370631"/>
                </a:cubicBezTo>
                <a:cubicBezTo>
                  <a:pt x="3241256" y="4367586"/>
                  <a:pt x="3264103" y="4346276"/>
                  <a:pt x="3241256" y="4312787"/>
                </a:cubicBezTo>
                <a:cubicBezTo>
                  <a:pt x="3224123" y="4307460"/>
                  <a:pt x="3208620" y="4306699"/>
                  <a:pt x="3196126" y="4308982"/>
                </a:cubicBezTo>
                <a:close/>
                <a:moveTo>
                  <a:pt x="3701156" y="4307948"/>
                </a:moveTo>
                <a:cubicBezTo>
                  <a:pt x="3684743" y="4306577"/>
                  <a:pt x="3669779" y="4316693"/>
                  <a:pt x="3671012" y="4345190"/>
                </a:cubicBezTo>
                <a:cubicBezTo>
                  <a:pt x="3674303" y="4390786"/>
                  <a:pt x="3664429" y="4378627"/>
                  <a:pt x="3726967" y="4378627"/>
                </a:cubicBezTo>
                <a:cubicBezTo>
                  <a:pt x="3759881" y="4344430"/>
                  <a:pt x="3728509" y="4310234"/>
                  <a:pt x="3701156" y="4307948"/>
                </a:cubicBezTo>
                <a:close/>
                <a:moveTo>
                  <a:pt x="1168700" y="4305084"/>
                </a:moveTo>
                <a:cubicBezTo>
                  <a:pt x="1154902" y="4304515"/>
                  <a:pt x="1140335" y="4308877"/>
                  <a:pt x="1128845" y="4321015"/>
                </a:cubicBezTo>
                <a:cubicBezTo>
                  <a:pt x="1125562" y="4345292"/>
                  <a:pt x="1138693" y="4369569"/>
                  <a:pt x="1168239" y="4366534"/>
                </a:cubicBezTo>
                <a:cubicBezTo>
                  <a:pt x="1244564" y="4352879"/>
                  <a:pt x="1210095" y="4306791"/>
                  <a:pt x="1168700" y="4305084"/>
                </a:cubicBezTo>
                <a:close/>
                <a:moveTo>
                  <a:pt x="4889040" y="4301546"/>
                </a:moveTo>
                <a:cubicBezTo>
                  <a:pt x="4846413" y="4310593"/>
                  <a:pt x="4839856" y="4370908"/>
                  <a:pt x="4892317" y="4370908"/>
                </a:cubicBezTo>
                <a:cubicBezTo>
                  <a:pt x="4951338" y="4358845"/>
                  <a:pt x="4971012" y="4304561"/>
                  <a:pt x="4889040" y="4301546"/>
                </a:cubicBezTo>
                <a:close/>
                <a:moveTo>
                  <a:pt x="2707891" y="4300020"/>
                </a:moveTo>
                <a:cubicBezTo>
                  <a:pt x="2694367" y="4298458"/>
                  <a:pt x="2677972" y="4300731"/>
                  <a:pt x="2660758" y="4309066"/>
                </a:cubicBezTo>
                <a:cubicBezTo>
                  <a:pt x="2654200" y="4330282"/>
                  <a:pt x="2670595" y="4360592"/>
                  <a:pt x="2696825" y="4357561"/>
                </a:cubicBezTo>
                <a:cubicBezTo>
                  <a:pt x="2763221" y="4343922"/>
                  <a:pt x="2748467" y="4304709"/>
                  <a:pt x="2707891" y="4300020"/>
                </a:cubicBezTo>
                <a:close/>
                <a:moveTo>
                  <a:pt x="3963282" y="4299392"/>
                </a:moveTo>
                <a:cubicBezTo>
                  <a:pt x="3910782" y="4308459"/>
                  <a:pt x="3930469" y="4374950"/>
                  <a:pt x="3969844" y="4377972"/>
                </a:cubicBezTo>
                <a:cubicBezTo>
                  <a:pt x="4032188" y="4380995"/>
                  <a:pt x="4028907" y="4299392"/>
                  <a:pt x="3963282" y="4299392"/>
                </a:cubicBezTo>
                <a:close/>
                <a:moveTo>
                  <a:pt x="512053" y="4293678"/>
                </a:moveTo>
                <a:cubicBezTo>
                  <a:pt x="466094" y="4305730"/>
                  <a:pt x="452962" y="4362978"/>
                  <a:pt x="502205" y="4372017"/>
                </a:cubicBezTo>
                <a:cubicBezTo>
                  <a:pt x="561296" y="4353939"/>
                  <a:pt x="597407" y="4296691"/>
                  <a:pt x="512053" y="4293678"/>
                </a:cubicBezTo>
                <a:close/>
                <a:moveTo>
                  <a:pt x="4463191" y="4284314"/>
                </a:moveTo>
                <a:cubicBezTo>
                  <a:pt x="4407180" y="4287340"/>
                  <a:pt x="4413769" y="4356940"/>
                  <a:pt x="4466486" y="4356940"/>
                </a:cubicBezTo>
                <a:cubicBezTo>
                  <a:pt x="4535676" y="4341809"/>
                  <a:pt x="4512613" y="4290366"/>
                  <a:pt x="4463191" y="4284314"/>
                </a:cubicBezTo>
                <a:close/>
                <a:moveTo>
                  <a:pt x="4677850" y="4283236"/>
                </a:moveTo>
                <a:cubicBezTo>
                  <a:pt x="4640445" y="4283377"/>
                  <a:pt x="4601199" y="4322972"/>
                  <a:pt x="4642898" y="4352386"/>
                </a:cubicBezTo>
                <a:cubicBezTo>
                  <a:pt x="4672331" y="4355403"/>
                  <a:pt x="4724657" y="4340319"/>
                  <a:pt x="4711575" y="4298084"/>
                </a:cubicBezTo>
                <a:cubicBezTo>
                  <a:pt x="4702583" y="4287525"/>
                  <a:pt x="4690318" y="4283188"/>
                  <a:pt x="4677850" y="4283236"/>
                </a:cubicBezTo>
                <a:close/>
                <a:moveTo>
                  <a:pt x="932815" y="4283045"/>
                </a:moveTo>
                <a:cubicBezTo>
                  <a:pt x="918863" y="4281675"/>
                  <a:pt x="903269" y="4285266"/>
                  <a:pt x="889317" y="4296606"/>
                </a:cubicBezTo>
                <a:cubicBezTo>
                  <a:pt x="882752" y="4317775"/>
                  <a:pt x="899166" y="4354064"/>
                  <a:pt x="925429" y="4354064"/>
                </a:cubicBezTo>
                <a:cubicBezTo>
                  <a:pt x="1001755" y="4335919"/>
                  <a:pt x="974671" y="4287156"/>
                  <a:pt x="932815" y="4283045"/>
                </a:cubicBezTo>
                <a:close/>
                <a:moveTo>
                  <a:pt x="63124" y="4276190"/>
                </a:moveTo>
                <a:cubicBezTo>
                  <a:pt x="54863" y="4277169"/>
                  <a:pt x="46103" y="4279258"/>
                  <a:pt x="37086" y="4282677"/>
                </a:cubicBezTo>
                <a:cubicBezTo>
                  <a:pt x="33807" y="4313067"/>
                  <a:pt x="53480" y="4343457"/>
                  <a:pt x="79710" y="4343457"/>
                </a:cubicBezTo>
                <a:cubicBezTo>
                  <a:pt x="154304" y="4316866"/>
                  <a:pt x="120952" y="4269335"/>
                  <a:pt x="63124" y="4276190"/>
                </a:cubicBezTo>
                <a:close/>
                <a:moveTo>
                  <a:pt x="2936080" y="4272461"/>
                </a:moveTo>
                <a:cubicBezTo>
                  <a:pt x="2880173" y="4284513"/>
                  <a:pt x="2922925" y="4344774"/>
                  <a:pt x="2955813" y="4350800"/>
                </a:cubicBezTo>
                <a:cubicBezTo>
                  <a:pt x="3028162" y="4323682"/>
                  <a:pt x="2995276" y="4278487"/>
                  <a:pt x="2936080" y="4272461"/>
                </a:cubicBezTo>
                <a:close/>
                <a:moveTo>
                  <a:pt x="273069" y="4263576"/>
                </a:moveTo>
                <a:cubicBezTo>
                  <a:pt x="230533" y="4284732"/>
                  <a:pt x="240349" y="4336112"/>
                  <a:pt x="289429" y="4330067"/>
                </a:cubicBezTo>
                <a:cubicBezTo>
                  <a:pt x="358141" y="4308911"/>
                  <a:pt x="331965" y="4254509"/>
                  <a:pt x="273069" y="4263576"/>
                </a:cubicBezTo>
                <a:close/>
                <a:moveTo>
                  <a:pt x="0" y="0"/>
                </a:moveTo>
                <a:lnTo>
                  <a:pt x="12196362" y="0"/>
                </a:lnTo>
                <a:lnTo>
                  <a:pt x="12196362" y="4491095"/>
                </a:lnTo>
                <a:lnTo>
                  <a:pt x="0" y="44910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CE078D2-EBDE-55F4-2F88-26C9B8FBAB1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32367" y="4263675"/>
            <a:ext cx="12133526" cy="480448"/>
          </a:xfrm>
          <a:custGeom>
            <a:avLst/>
            <a:gdLst>
              <a:gd name="connsiteX0" fmla="*/ 5701636 w 12133526"/>
              <a:gd name="connsiteY0" fmla="*/ 75891 h 480448"/>
              <a:gd name="connsiteX1" fmla="*/ 5652264 w 12133526"/>
              <a:gd name="connsiteY1" fmla="*/ 15630 h 480448"/>
              <a:gd name="connsiteX2" fmla="*/ 5701636 w 12133526"/>
              <a:gd name="connsiteY2" fmla="*/ 75891 h 480448"/>
              <a:gd name="connsiteX3" fmla="*/ 5426037 w 12133526"/>
              <a:gd name="connsiteY3" fmla="*/ 75974 h 480448"/>
              <a:gd name="connsiteX4" fmla="*/ 5452369 w 12133526"/>
              <a:gd name="connsiteY4" fmla="*/ 0 h 480448"/>
              <a:gd name="connsiteX5" fmla="*/ 5426037 w 12133526"/>
              <a:gd name="connsiteY5" fmla="*/ 75974 h 480448"/>
              <a:gd name="connsiteX6" fmla="*/ 1768640 w 12133526"/>
              <a:gd name="connsiteY6" fmla="*/ 82254 h 480448"/>
              <a:gd name="connsiteX7" fmla="*/ 1771928 w 12133526"/>
              <a:gd name="connsiteY7" fmla="*/ 12892 h 480448"/>
              <a:gd name="connsiteX8" fmla="*/ 1768640 w 12133526"/>
              <a:gd name="connsiteY8" fmla="*/ 82254 h 480448"/>
              <a:gd name="connsiteX9" fmla="*/ 3455386 w 12133526"/>
              <a:gd name="connsiteY9" fmla="*/ 84112 h 480448"/>
              <a:gd name="connsiteX10" fmla="*/ 3438799 w 12133526"/>
              <a:gd name="connsiteY10" fmla="*/ 16845 h 480448"/>
              <a:gd name="connsiteX11" fmla="*/ 3481424 w 12133526"/>
              <a:gd name="connsiteY11" fmla="*/ 77625 h 480448"/>
              <a:gd name="connsiteX12" fmla="*/ 3455386 w 12133526"/>
              <a:gd name="connsiteY12" fmla="*/ 84112 h 480448"/>
              <a:gd name="connsiteX13" fmla="*/ 5930913 w 12133526"/>
              <a:gd name="connsiteY13" fmla="*/ 84866 h 480448"/>
              <a:gd name="connsiteX14" fmla="*/ 5947319 w 12133526"/>
              <a:gd name="connsiteY14" fmla="*/ 12240 h 480448"/>
              <a:gd name="connsiteX15" fmla="*/ 5930913 w 12133526"/>
              <a:gd name="connsiteY15" fmla="*/ 84866 h 480448"/>
              <a:gd name="connsiteX16" fmla="*/ 477150 w 12133526"/>
              <a:gd name="connsiteY16" fmla="*/ 85882 h 480448"/>
              <a:gd name="connsiteX17" fmla="*/ 451425 w 12133526"/>
              <a:gd name="connsiteY17" fmla="*/ 83547 h 480448"/>
              <a:gd name="connsiteX18" fmla="*/ 471098 w 12133526"/>
              <a:gd name="connsiteY18" fmla="*/ 7867 h 480448"/>
              <a:gd name="connsiteX19" fmla="*/ 477150 w 12133526"/>
              <a:gd name="connsiteY19" fmla="*/ 85882 h 480448"/>
              <a:gd name="connsiteX20" fmla="*/ 952416 w 12133526"/>
              <a:gd name="connsiteY20" fmla="*/ 88128 h 480448"/>
              <a:gd name="connsiteX21" fmla="*/ 965595 w 12133526"/>
              <a:gd name="connsiteY21" fmla="*/ 9789 h 480448"/>
              <a:gd name="connsiteX22" fmla="*/ 952416 w 12133526"/>
              <a:gd name="connsiteY22" fmla="*/ 88128 h 480448"/>
              <a:gd name="connsiteX23" fmla="*/ 44128 w 12133526"/>
              <a:gd name="connsiteY23" fmla="*/ 89315 h 480448"/>
              <a:gd name="connsiteX24" fmla="*/ 57216 w 12133526"/>
              <a:gd name="connsiteY24" fmla="*/ 13989 h 480448"/>
              <a:gd name="connsiteX25" fmla="*/ 44128 w 12133526"/>
              <a:gd name="connsiteY25" fmla="*/ 89315 h 480448"/>
              <a:gd name="connsiteX26" fmla="*/ 665958 w 12133526"/>
              <a:gd name="connsiteY26" fmla="*/ 92327 h 480448"/>
              <a:gd name="connsiteX27" fmla="*/ 685687 w 12133526"/>
              <a:gd name="connsiteY27" fmla="*/ 22965 h 480448"/>
              <a:gd name="connsiteX28" fmla="*/ 665958 w 12133526"/>
              <a:gd name="connsiteY28" fmla="*/ 92327 h 480448"/>
              <a:gd name="connsiteX29" fmla="*/ 212501 w 12133526"/>
              <a:gd name="connsiteY29" fmla="*/ 92328 h 480448"/>
              <a:gd name="connsiteX30" fmla="*/ 228861 w 12133526"/>
              <a:gd name="connsiteY30" fmla="*/ 22966 h 480448"/>
              <a:gd name="connsiteX31" fmla="*/ 212501 w 12133526"/>
              <a:gd name="connsiteY31" fmla="*/ 92328 h 480448"/>
              <a:gd name="connsiteX32" fmla="*/ 1509764 w 12133526"/>
              <a:gd name="connsiteY32" fmla="*/ 97110 h 480448"/>
              <a:gd name="connsiteX33" fmla="*/ 1503202 w 12133526"/>
              <a:gd name="connsiteY33" fmla="*/ 18530 h 480448"/>
              <a:gd name="connsiteX34" fmla="*/ 1509764 w 12133526"/>
              <a:gd name="connsiteY34" fmla="*/ 97110 h 480448"/>
              <a:gd name="connsiteX35" fmla="*/ 3769734 w 12133526"/>
              <a:gd name="connsiteY35" fmla="*/ 98446 h 480448"/>
              <a:gd name="connsiteX36" fmla="*/ 3759940 w 12133526"/>
              <a:gd name="connsiteY36" fmla="*/ 20164 h 480448"/>
              <a:gd name="connsiteX37" fmla="*/ 3769734 w 12133526"/>
              <a:gd name="connsiteY37" fmla="*/ 98446 h 480448"/>
              <a:gd name="connsiteX38" fmla="*/ 4347466 w 12133526"/>
              <a:gd name="connsiteY38" fmla="*/ 99860 h 480448"/>
              <a:gd name="connsiteX39" fmla="*/ 4330333 w 12133526"/>
              <a:gd name="connsiteY39" fmla="*/ 92926 h 480448"/>
              <a:gd name="connsiteX40" fmla="*/ 4363101 w 12133526"/>
              <a:gd name="connsiteY40" fmla="*/ 23372 h 480448"/>
              <a:gd name="connsiteX41" fmla="*/ 4347466 w 12133526"/>
              <a:gd name="connsiteY41" fmla="*/ 99860 h 480448"/>
              <a:gd name="connsiteX42" fmla="*/ 3150138 w 12133526"/>
              <a:gd name="connsiteY42" fmla="*/ 101710 h 480448"/>
              <a:gd name="connsiteX43" fmla="*/ 3137013 w 12133526"/>
              <a:gd name="connsiteY43" fmla="*/ 25736 h 480448"/>
              <a:gd name="connsiteX44" fmla="*/ 3150138 w 12133526"/>
              <a:gd name="connsiteY44" fmla="*/ 101710 h 480448"/>
              <a:gd name="connsiteX45" fmla="*/ 4063897 w 12133526"/>
              <a:gd name="connsiteY45" fmla="*/ 102932 h 480448"/>
              <a:gd name="connsiteX46" fmla="*/ 4063897 w 12133526"/>
              <a:gd name="connsiteY46" fmla="*/ 33570 h 480448"/>
              <a:gd name="connsiteX47" fmla="*/ 4063897 w 12133526"/>
              <a:gd name="connsiteY47" fmla="*/ 102932 h 480448"/>
              <a:gd name="connsiteX48" fmla="*/ 2368751 w 12133526"/>
              <a:gd name="connsiteY48" fmla="*/ 103089 h 480448"/>
              <a:gd name="connsiteX49" fmla="*/ 2330611 w 12133526"/>
              <a:gd name="connsiteY49" fmla="*/ 98508 h 480448"/>
              <a:gd name="connsiteX50" fmla="*/ 2376605 w 12133526"/>
              <a:gd name="connsiteY50" fmla="*/ 38061 h 480448"/>
              <a:gd name="connsiteX51" fmla="*/ 2368751 w 12133526"/>
              <a:gd name="connsiteY51" fmla="*/ 103089 h 480448"/>
              <a:gd name="connsiteX52" fmla="*/ 6207442 w 12133526"/>
              <a:gd name="connsiteY52" fmla="*/ 104163 h 480448"/>
              <a:gd name="connsiteX53" fmla="*/ 6163912 w 12133526"/>
              <a:gd name="connsiteY53" fmla="*/ 100432 h 480448"/>
              <a:gd name="connsiteX54" fmla="*/ 6200050 w 12133526"/>
              <a:gd name="connsiteY54" fmla="*/ 39985 h 480448"/>
              <a:gd name="connsiteX55" fmla="*/ 6207442 w 12133526"/>
              <a:gd name="connsiteY55" fmla="*/ 104163 h 480448"/>
              <a:gd name="connsiteX56" fmla="*/ 4619077 w 12133526"/>
              <a:gd name="connsiteY56" fmla="*/ 105863 h 480448"/>
              <a:gd name="connsiteX57" fmla="*/ 4592405 w 12133526"/>
              <a:gd name="connsiteY57" fmla="*/ 35659 h 480448"/>
              <a:gd name="connsiteX58" fmla="*/ 4651779 w 12133526"/>
              <a:gd name="connsiteY58" fmla="*/ 68871 h 480448"/>
              <a:gd name="connsiteX59" fmla="*/ 4619077 w 12133526"/>
              <a:gd name="connsiteY59" fmla="*/ 105863 h 480448"/>
              <a:gd name="connsiteX60" fmla="*/ 2906790 w 12133526"/>
              <a:gd name="connsiteY60" fmla="*/ 105864 h 480448"/>
              <a:gd name="connsiteX61" fmla="*/ 2914131 w 12133526"/>
              <a:gd name="connsiteY61" fmla="*/ 37822 h 480448"/>
              <a:gd name="connsiteX62" fmla="*/ 2950021 w 12133526"/>
              <a:gd name="connsiteY62" fmla="*/ 92256 h 480448"/>
              <a:gd name="connsiteX63" fmla="*/ 2906790 w 12133526"/>
              <a:gd name="connsiteY63" fmla="*/ 105864 h 480448"/>
              <a:gd name="connsiteX64" fmla="*/ 4898717 w 12133526"/>
              <a:gd name="connsiteY64" fmla="*/ 107298 h 480448"/>
              <a:gd name="connsiteX65" fmla="*/ 4895439 w 12133526"/>
              <a:gd name="connsiteY65" fmla="*/ 34672 h 480448"/>
              <a:gd name="connsiteX66" fmla="*/ 4898717 w 12133526"/>
              <a:gd name="connsiteY66" fmla="*/ 107298 h 480448"/>
              <a:gd name="connsiteX67" fmla="*/ 2028810 w 12133526"/>
              <a:gd name="connsiteY67" fmla="*/ 107864 h 480448"/>
              <a:gd name="connsiteX68" fmla="*/ 2035279 w 12133526"/>
              <a:gd name="connsiteY68" fmla="*/ 44356 h 480448"/>
              <a:gd name="connsiteX69" fmla="*/ 2077987 w 12133526"/>
              <a:gd name="connsiteY69" fmla="*/ 101944 h 480448"/>
              <a:gd name="connsiteX70" fmla="*/ 2028810 w 12133526"/>
              <a:gd name="connsiteY70" fmla="*/ 107864 h 480448"/>
              <a:gd name="connsiteX71" fmla="*/ 2651367 w 12133526"/>
              <a:gd name="connsiteY71" fmla="*/ 109816 h 480448"/>
              <a:gd name="connsiteX72" fmla="*/ 2651826 w 12133526"/>
              <a:gd name="connsiteY72" fmla="*/ 50073 h 480448"/>
              <a:gd name="connsiteX73" fmla="*/ 2690978 w 12133526"/>
              <a:gd name="connsiteY73" fmla="*/ 92557 h 480448"/>
              <a:gd name="connsiteX74" fmla="*/ 2651367 w 12133526"/>
              <a:gd name="connsiteY74" fmla="*/ 109816 h 480448"/>
              <a:gd name="connsiteX75" fmla="*/ 1198481 w 12133526"/>
              <a:gd name="connsiteY75" fmla="*/ 110162 h 480448"/>
              <a:gd name="connsiteX76" fmla="*/ 1164538 w 12133526"/>
              <a:gd name="connsiteY76" fmla="*/ 95192 h 480448"/>
              <a:gd name="connsiteX77" fmla="*/ 1233659 w 12133526"/>
              <a:gd name="connsiteY77" fmla="*/ 40444 h 480448"/>
              <a:gd name="connsiteX78" fmla="*/ 1198481 w 12133526"/>
              <a:gd name="connsiteY78" fmla="*/ 110162 h 480448"/>
              <a:gd name="connsiteX79" fmla="*/ 6449776 w 12133526"/>
              <a:gd name="connsiteY79" fmla="*/ 110385 h 480448"/>
              <a:gd name="connsiteX80" fmla="*/ 6436343 w 12133526"/>
              <a:gd name="connsiteY80" fmla="*/ 36721 h 480448"/>
              <a:gd name="connsiteX81" fmla="*/ 6475642 w 12133526"/>
              <a:gd name="connsiteY81" fmla="*/ 103091 h 480448"/>
              <a:gd name="connsiteX82" fmla="*/ 6449776 w 12133526"/>
              <a:gd name="connsiteY82" fmla="*/ 110385 h 480448"/>
              <a:gd name="connsiteX83" fmla="*/ 5171754 w 12133526"/>
              <a:gd name="connsiteY83" fmla="*/ 119091 h 480448"/>
              <a:gd name="connsiteX84" fmla="*/ 5145979 w 12133526"/>
              <a:gd name="connsiteY84" fmla="*/ 117004 h 480448"/>
              <a:gd name="connsiteX85" fmla="*/ 5165690 w 12133526"/>
              <a:gd name="connsiteY85" fmla="*/ 41324 h 480448"/>
              <a:gd name="connsiteX86" fmla="*/ 5171754 w 12133526"/>
              <a:gd name="connsiteY86" fmla="*/ 119091 h 480448"/>
              <a:gd name="connsiteX87" fmla="*/ 6688686 w 12133526"/>
              <a:gd name="connsiteY87" fmla="*/ 133264 h 480448"/>
              <a:gd name="connsiteX88" fmla="*/ 6701775 w 12133526"/>
              <a:gd name="connsiteY88" fmla="*/ 57938 h 480448"/>
              <a:gd name="connsiteX89" fmla="*/ 6688686 w 12133526"/>
              <a:gd name="connsiteY89" fmla="*/ 133264 h 480448"/>
              <a:gd name="connsiteX90" fmla="*/ 8456653 w 12133526"/>
              <a:gd name="connsiteY90" fmla="*/ 142639 h 480448"/>
              <a:gd name="connsiteX91" fmla="*/ 8459942 w 12133526"/>
              <a:gd name="connsiteY91" fmla="*/ 73277 h 480448"/>
              <a:gd name="connsiteX92" fmla="*/ 8456653 w 12133526"/>
              <a:gd name="connsiteY92" fmla="*/ 142639 h 480448"/>
              <a:gd name="connsiteX93" fmla="*/ 7165164 w 12133526"/>
              <a:gd name="connsiteY93" fmla="*/ 146268 h 480448"/>
              <a:gd name="connsiteX94" fmla="*/ 7139439 w 12133526"/>
              <a:gd name="connsiteY94" fmla="*/ 143932 h 480448"/>
              <a:gd name="connsiteX95" fmla="*/ 7159112 w 12133526"/>
              <a:gd name="connsiteY95" fmla="*/ 68252 h 480448"/>
              <a:gd name="connsiteX96" fmla="*/ 7165164 w 12133526"/>
              <a:gd name="connsiteY96" fmla="*/ 146268 h 480448"/>
              <a:gd name="connsiteX97" fmla="*/ 7640433 w 12133526"/>
              <a:gd name="connsiteY97" fmla="*/ 148513 h 480448"/>
              <a:gd name="connsiteX98" fmla="*/ 7653612 w 12133526"/>
              <a:gd name="connsiteY98" fmla="*/ 70174 h 480448"/>
              <a:gd name="connsiteX99" fmla="*/ 7640433 w 12133526"/>
              <a:gd name="connsiteY99" fmla="*/ 148513 h 480448"/>
              <a:gd name="connsiteX100" fmla="*/ 7353976 w 12133526"/>
              <a:gd name="connsiteY100" fmla="*/ 152712 h 480448"/>
              <a:gd name="connsiteX101" fmla="*/ 7373704 w 12133526"/>
              <a:gd name="connsiteY101" fmla="*/ 83350 h 480448"/>
              <a:gd name="connsiteX102" fmla="*/ 7353976 w 12133526"/>
              <a:gd name="connsiteY102" fmla="*/ 152712 h 480448"/>
              <a:gd name="connsiteX103" fmla="*/ 6869260 w 12133526"/>
              <a:gd name="connsiteY103" fmla="*/ 154228 h 480448"/>
              <a:gd name="connsiteX104" fmla="*/ 6885619 w 12133526"/>
              <a:gd name="connsiteY104" fmla="*/ 84866 h 480448"/>
              <a:gd name="connsiteX105" fmla="*/ 6869260 w 12133526"/>
              <a:gd name="connsiteY105" fmla="*/ 154228 h 480448"/>
              <a:gd name="connsiteX106" fmla="*/ 8197777 w 12133526"/>
              <a:gd name="connsiteY106" fmla="*/ 157495 h 480448"/>
              <a:gd name="connsiteX107" fmla="*/ 8191215 w 12133526"/>
              <a:gd name="connsiteY107" fmla="*/ 78915 h 480448"/>
              <a:gd name="connsiteX108" fmla="*/ 8197777 w 12133526"/>
              <a:gd name="connsiteY108" fmla="*/ 157495 h 480448"/>
              <a:gd name="connsiteX109" fmla="*/ 8766382 w 12133526"/>
              <a:gd name="connsiteY109" fmla="*/ 158859 h 480448"/>
              <a:gd name="connsiteX110" fmla="*/ 8772849 w 12133526"/>
              <a:gd name="connsiteY110" fmla="*/ 95351 h 480448"/>
              <a:gd name="connsiteX111" fmla="*/ 8815554 w 12133526"/>
              <a:gd name="connsiteY111" fmla="*/ 152939 h 480448"/>
              <a:gd name="connsiteX112" fmla="*/ 8766382 w 12133526"/>
              <a:gd name="connsiteY112" fmla="*/ 158859 h 480448"/>
              <a:gd name="connsiteX113" fmla="*/ 9838147 w 12133526"/>
              <a:gd name="connsiteY113" fmla="*/ 162095 h 480448"/>
              <a:gd name="connsiteX114" fmla="*/ 9825023 w 12133526"/>
              <a:gd name="connsiteY114" fmla="*/ 86121 h 480448"/>
              <a:gd name="connsiteX115" fmla="*/ 9838147 w 12133526"/>
              <a:gd name="connsiteY115" fmla="*/ 162095 h 480448"/>
              <a:gd name="connsiteX116" fmla="*/ 9056760 w 12133526"/>
              <a:gd name="connsiteY116" fmla="*/ 163474 h 480448"/>
              <a:gd name="connsiteX117" fmla="*/ 9018620 w 12133526"/>
              <a:gd name="connsiteY117" fmla="*/ 158893 h 480448"/>
              <a:gd name="connsiteX118" fmla="*/ 9064614 w 12133526"/>
              <a:gd name="connsiteY118" fmla="*/ 98446 h 480448"/>
              <a:gd name="connsiteX119" fmla="*/ 9056760 w 12133526"/>
              <a:gd name="connsiteY119" fmla="*/ 163474 h 480448"/>
              <a:gd name="connsiteX120" fmla="*/ 9594800 w 12133526"/>
              <a:gd name="connsiteY120" fmla="*/ 166249 h 480448"/>
              <a:gd name="connsiteX121" fmla="*/ 9602140 w 12133526"/>
              <a:gd name="connsiteY121" fmla="*/ 98207 h 480448"/>
              <a:gd name="connsiteX122" fmla="*/ 9638030 w 12133526"/>
              <a:gd name="connsiteY122" fmla="*/ 152641 h 480448"/>
              <a:gd name="connsiteX123" fmla="*/ 9594800 w 12133526"/>
              <a:gd name="connsiteY123" fmla="*/ 166249 h 480448"/>
              <a:gd name="connsiteX124" fmla="*/ 9339377 w 12133526"/>
              <a:gd name="connsiteY124" fmla="*/ 170201 h 480448"/>
              <a:gd name="connsiteX125" fmla="*/ 9339834 w 12133526"/>
              <a:gd name="connsiteY125" fmla="*/ 110458 h 480448"/>
              <a:gd name="connsiteX126" fmla="*/ 9378987 w 12133526"/>
              <a:gd name="connsiteY126" fmla="*/ 152942 h 480448"/>
              <a:gd name="connsiteX127" fmla="*/ 9339377 w 12133526"/>
              <a:gd name="connsiteY127" fmla="*/ 170201 h 480448"/>
              <a:gd name="connsiteX128" fmla="*/ 7886500 w 12133526"/>
              <a:gd name="connsiteY128" fmla="*/ 170547 h 480448"/>
              <a:gd name="connsiteX129" fmla="*/ 7852556 w 12133526"/>
              <a:gd name="connsiteY129" fmla="*/ 155577 h 480448"/>
              <a:gd name="connsiteX130" fmla="*/ 7921678 w 12133526"/>
              <a:gd name="connsiteY130" fmla="*/ 100829 h 480448"/>
              <a:gd name="connsiteX131" fmla="*/ 7886500 w 12133526"/>
              <a:gd name="connsiteY131" fmla="*/ 170547 h 480448"/>
              <a:gd name="connsiteX132" fmla="*/ 10445963 w 12133526"/>
              <a:gd name="connsiteY132" fmla="*/ 178146 h 480448"/>
              <a:gd name="connsiteX133" fmla="*/ 10436168 w 12133526"/>
              <a:gd name="connsiteY133" fmla="*/ 99864 h 480448"/>
              <a:gd name="connsiteX134" fmla="*/ 10445963 w 12133526"/>
              <a:gd name="connsiteY134" fmla="*/ 178146 h 480448"/>
              <a:gd name="connsiteX135" fmla="*/ 10704384 w 12133526"/>
              <a:gd name="connsiteY135" fmla="*/ 180048 h 480448"/>
              <a:gd name="connsiteX136" fmla="*/ 10704384 w 12133526"/>
              <a:gd name="connsiteY136" fmla="*/ 110686 h 480448"/>
              <a:gd name="connsiteX137" fmla="*/ 10704384 w 12133526"/>
              <a:gd name="connsiteY137" fmla="*/ 180048 h 480448"/>
              <a:gd name="connsiteX138" fmla="*/ 10143845 w 12133526"/>
              <a:gd name="connsiteY138" fmla="*/ 180475 h 480448"/>
              <a:gd name="connsiteX139" fmla="*/ 10127259 w 12133526"/>
              <a:gd name="connsiteY139" fmla="*/ 113208 h 480448"/>
              <a:gd name="connsiteX140" fmla="*/ 10169883 w 12133526"/>
              <a:gd name="connsiteY140" fmla="*/ 173988 h 480448"/>
              <a:gd name="connsiteX141" fmla="*/ 10143845 w 12133526"/>
              <a:gd name="connsiteY141" fmla="*/ 180475 h 480448"/>
              <a:gd name="connsiteX142" fmla="*/ 11029727 w 12133526"/>
              <a:gd name="connsiteY142" fmla="*/ 199414 h 480448"/>
              <a:gd name="connsiteX143" fmla="*/ 11012595 w 12133526"/>
              <a:gd name="connsiteY143" fmla="*/ 192480 h 480448"/>
              <a:gd name="connsiteX144" fmla="*/ 11045363 w 12133526"/>
              <a:gd name="connsiteY144" fmla="*/ 122926 h 480448"/>
              <a:gd name="connsiteX145" fmla="*/ 11029727 w 12133526"/>
              <a:gd name="connsiteY145" fmla="*/ 199414 h 480448"/>
              <a:gd name="connsiteX146" fmla="*/ 11563025 w 12133526"/>
              <a:gd name="connsiteY146" fmla="*/ 202944 h 480448"/>
              <a:gd name="connsiteX147" fmla="*/ 11559746 w 12133526"/>
              <a:gd name="connsiteY147" fmla="*/ 130318 h 480448"/>
              <a:gd name="connsiteX148" fmla="*/ 11563025 w 12133526"/>
              <a:gd name="connsiteY148" fmla="*/ 202944 h 480448"/>
              <a:gd name="connsiteX149" fmla="*/ 12047820 w 12133526"/>
              <a:gd name="connsiteY149" fmla="*/ 212198 h 480448"/>
              <a:gd name="connsiteX150" fmla="*/ 12014403 w 12133526"/>
              <a:gd name="connsiteY150" fmla="*/ 197262 h 480448"/>
              <a:gd name="connsiteX151" fmla="*/ 12083394 w 12133526"/>
              <a:gd name="connsiteY151" fmla="*/ 142639 h 480448"/>
              <a:gd name="connsiteX152" fmla="*/ 12047820 w 12133526"/>
              <a:gd name="connsiteY152" fmla="*/ 212198 h 480448"/>
              <a:gd name="connsiteX153" fmla="*/ 11304928 w 12133526"/>
              <a:gd name="connsiteY153" fmla="*/ 226425 h 480448"/>
              <a:gd name="connsiteX154" fmla="*/ 11278257 w 12133526"/>
              <a:gd name="connsiteY154" fmla="*/ 156221 h 480448"/>
              <a:gd name="connsiteX155" fmla="*/ 11337630 w 12133526"/>
              <a:gd name="connsiteY155" fmla="*/ 189433 h 480448"/>
              <a:gd name="connsiteX156" fmla="*/ 11304928 w 12133526"/>
              <a:gd name="connsiteY156" fmla="*/ 226425 h 480448"/>
              <a:gd name="connsiteX157" fmla="*/ 11812221 w 12133526"/>
              <a:gd name="connsiteY157" fmla="*/ 227622 h 480448"/>
              <a:gd name="connsiteX158" fmla="*/ 11786445 w 12133526"/>
              <a:gd name="connsiteY158" fmla="*/ 225535 h 480448"/>
              <a:gd name="connsiteX159" fmla="*/ 11806157 w 12133526"/>
              <a:gd name="connsiteY159" fmla="*/ 149855 h 480448"/>
              <a:gd name="connsiteX160" fmla="*/ 11812221 w 12133526"/>
              <a:gd name="connsiteY160" fmla="*/ 227622 h 480448"/>
              <a:gd name="connsiteX161" fmla="*/ 3295042 w 12133526"/>
              <a:gd name="connsiteY161" fmla="*/ 343194 h 480448"/>
              <a:gd name="connsiteX162" fmla="*/ 3306108 w 12133526"/>
              <a:gd name="connsiteY162" fmla="*/ 285653 h 480448"/>
              <a:gd name="connsiteX163" fmla="*/ 3342175 w 12133526"/>
              <a:gd name="connsiteY163" fmla="*/ 334148 h 480448"/>
              <a:gd name="connsiteX164" fmla="*/ 3295042 w 12133526"/>
              <a:gd name="connsiteY164" fmla="*/ 343194 h 480448"/>
              <a:gd name="connsiteX165" fmla="*/ 374507 w 12133526"/>
              <a:gd name="connsiteY165" fmla="*/ 344778 h 480448"/>
              <a:gd name="connsiteX166" fmla="*/ 377272 w 12133526"/>
              <a:gd name="connsiteY166" fmla="*/ 278369 h 480448"/>
              <a:gd name="connsiteX167" fmla="*/ 419870 w 12133526"/>
              <a:gd name="connsiteY167" fmla="*/ 338913 h 480448"/>
              <a:gd name="connsiteX168" fmla="*/ 374507 w 12133526"/>
              <a:gd name="connsiteY168" fmla="*/ 344778 h 480448"/>
              <a:gd name="connsiteX169" fmla="*/ 4063091 w 12133526"/>
              <a:gd name="connsiteY169" fmla="*/ 347961 h 480448"/>
              <a:gd name="connsiteX170" fmla="*/ 4024951 w 12133526"/>
              <a:gd name="connsiteY170" fmla="*/ 343458 h 480448"/>
              <a:gd name="connsiteX171" fmla="*/ 4070945 w 12133526"/>
              <a:gd name="connsiteY171" fmla="*/ 280420 h 480448"/>
              <a:gd name="connsiteX172" fmla="*/ 4063091 w 12133526"/>
              <a:gd name="connsiteY172" fmla="*/ 347961 h 480448"/>
              <a:gd name="connsiteX173" fmla="*/ 3083972 w 12133526"/>
              <a:gd name="connsiteY173" fmla="*/ 355494 h 480448"/>
              <a:gd name="connsiteX174" fmla="*/ 3064207 w 12133526"/>
              <a:gd name="connsiteY174" fmla="*/ 280419 h 480448"/>
              <a:gd name="connsiteX175" fmla="*/ 3083972 w 12133526"/>
              <a:gd name="connsiteY175" fmla="*/ 355494 h 480448"/>
              <a:gd name="connsiteX176" fmla="*/ 118047 w 12133526"/>
              <a:gd name="connsiteY176" fmla="*/ 360370 h 480448"/>
              <a:gd name="connsiteX177" fmla="*/ 114768 w 12133526"/>
              <a:gd name="connsiteY177" fmla="*/ 291008 h 480448"/>
              <a:gd name="connsiteX178" fmla="*/ 118047 w 12133526"/>
              <a:gd name="connsiteY178" fmla="*/ 360370 h 480448"/>
              <a:gd name="connsiteX179" fmla="*/ 3833220 w 12133526"/>
              <a:gd name="connsiteY179" fmla="*/ 369112 h 480448"/>
              <a:gd name="connsiteX180" fmla="*/ 3837830 w 12133526"/>
              <a:gd name="connsiteY180" fmla="*/ 304084 h 480448"/>
              <a:gd name="connsiteX181" fmla="*/ 3880455 w 12133526"/>
              <a:gd name="connsiteY181" fmla="*/ 364531 h 480448"/>
              <a:gd name="connsiteX182" fmla="*/ 3833220 w 12133526"/>
              <a:gd name="connsiteY182" fmla="*/ 369112 h 480448"/>
              <a:gd name="connsiteX183" fmla="*/ 1279215 w 12133526"/>
              <a:gd name="connsiteY183" fmla="*/ 371101 h 480448"/>
              <a:gd name="connsiteX184" fmla="*/ 1233786 w 12133526"/>
              <a:gd name="connsiteY184" fmla="*/ 367795 h 480448"/>
              <a:gd name="connsiteX185" fmla="*/ 1273210 w 12133526"/>
              <a:gd name="connsiteY185" fmla="*/ 307348 h 480448"/>
              <a:gd name="connsiteX186" fmla="*/ 1279215 w 12133526"/>
              <a:gd name="connsiteY186" fmla="*/ 371101 h 480448"/>
              <a:gd name="connsiteX187" fmla="*/ 4761989 w 12133526"/>
              <a:gd name="connsiteY187" fmla="*/ 372841 h 480448"/>
              <a:gd name="connsiteX188" fmla="*/ 4747139 w 12133526"/>
              <a:gd name="connsiteY188" fmla="*/ 364903 h 480448"/>
              <a:gd name="connsiteX189" fmla="*/ 4766836 w 12133526"/>
              <a:gd name="connsiteY189" fmla="*/ 301397 h 480448"/>
              <a:gd name="connsiteX190" fmla="*/ 4761989 w 12133526"/>
              <a:gd name="connsiteY190" fmla="*/ 372841 h 480448"/>
              <a:gd name="connsiteX191" fmla="*/ 2007635 w 12133526"/>
              <a:gd name="connsiteY191" fmla="*/ 372963 h 480448"/>
              <a:gd name="connsiteX192" fmla="*/ 2008097 w 12133526"/>
              <a:gd name="connsiteY192" fmla="*/ 298373 h 480448"/>
              <a:gd name="connsiteX193" fmla="*/ 2054056 w 12133526"/>
              <a:gd name="connsiteY193" fmla="*/ 362023 h 480448"/>
              <a:gd name="connsiteX194" fmla="*/ 2007635 w 12133526"/>
              <a:gd name="connsiteY194" fmla="*/ 372963 h 480448"/>
              <a:gd name="connsiteX195" fmla="*/ 3595463 w 12133526"/>
              <a:gd name="connsiteY195" fmla="*/ 373447 h 480448"/>
              <a:gd name="connsiteX196" fmla="*/ 3595463 w 12133526"/>
              <a:gd name="connsiteY196" fmla="*/ 304085 h 480448"/>
              <a:gd name="connsiteX197" fmla="*/ 3595463 w 12133526"/>
              <a:gd name="connsiteY197" fmla="*/ 373447 h 480448"/>
              <a:gd name="connsiteX198" fmla="*/ 1781086 w 12133526"/>
              <a:gd name="connsiteY198" fmla="*/ 374682 h 480448"/>
              <a:gd name="connsiteX199" fmla="*/ 1755275 w 12133526"/>
              <a:gd name="connsiteY199" fmla="*/ 304003 h 480448"/>
              <a:gd name="connsiteX200" fmla="*/ 1811230 w 12133526"/>
              <a:gd name="connsiteY200" fmla="*/ 337440 h 480448"/>
              <a:gd name="connsiteX201" fmla="*/ 1781086 w 12133526"/>
              <a:gd name="connsiteY201" fmla="*/ 374682 h 480448"/>
              <a:gd name="connsiteX202" fmla="*/ 2285007 w 12133526"/>
              <a:gd name="connsiteY202" fmla="*/ 374710 h 480448"/>
              <a:gd name="connsiteX203" fmla="*/ 2239876 w 12133526"/>
              <a:gd name="connsiteY203" fmla="*/ 370905 h 480448"/>
              <a:gd name="connsiteX204" fmla="*/ 2279040 w 12133526"/>
              <a:gd name="connsiteY204" fmla="*/ 313061 h 480448"/>
              <a:gd name="connsiteX205" fmla="*/ 2285007 w 12133526"/>
              <a:gd name="connsiteY205" fmla="*/ 374710 h 480448"/>
              <a:gd name="connsiteX206" fmla="*/ 4313542 w 12133526"/>
              <a:gd name="connsiteY206" fmla="*/ 377546 h 480448"/>
              <a:gd name="connsiteX207" fmla="*/ 4314004 w 12133526"/>
              <a:gd name="connsiteY207" fmla="*/ 316096 h 480448"/>
              <a:gd name="connsiteX208" fmla="*/ 4353398 w 12133526"/>
              <a:gd name="connsiteY208" fmla="*/ 361615 h 480448"/>
              <a:gd name="connsiteX209" fmla="*/ 4313542 w 12133526"/>
              <a:gd name="connsiteY209" fmla="*/ 377546 h 480448"/>
              <a:gd name="connsiteX210" fmla="*/ 593198 w 12133526"/>
              <a:gd name="connsiteY210" fmla="*/ 381084 h 480448"/>
              <a:gd name="connsiteX211" fmla="*/ 589919 w 12133526"/>
              <a:gd name="connsiteY211" fmla="*/ 311722 h 480448"/>
              <a:gd name="connsiteX212" fmla="*/ 593198 w 12133526"/>
              <a:gd name="connsiteY212" fmla="*/ 381084 h 480448"/>
              <a:gd name="connsiteX213" fmla="*/ 2774352 w 12133526"/>
              <a:gd name="connsiteY213" fmla="*/ 382610 h 480448"/>
              <a:gd name="connsiteX214" fmla="*/ 2785418 w 12133526"/>
              <a:gd name="connsiteY214" fmla="*/ 325069 h 480448"/>
              <a:gd name="connsiteX215" fmla="*/ 2821485 w 12133526"/>
              <a:gd name="connsiteY215" fmla="*/ 373564 h 480448"/>
              <a:gd name="connsiteX216" fmla="*/ 2774352 w 12133526"/>
              <a:gd name="connsiteY216" fmla="*/ 382610 h 480448"/>
              <a:gd name="connsiteX217" fmla="*/ 1518960 w 12133526"/>
              <a:gd name="connsiteY217" fmla="*/ 383238 h 480448"/>
              <a:gd name="connsiteX218" fmla="*/ 1512398 w 12133526"/>
              <a:gd name="connsiteY218" fmla="*/ 304658 h 480448"/>
              <a:gd name="connsiteX219" fmla="*/ 1518960 w 12133526"/>
              <a:gd name="connsiteY219" fmla="*/ 383238 h 480448"/>
              <a:gd name="connsiteX220" fmla="*/ 6391779 w 12133526"/>
              <a:gd name="connsiteY220" fmla="*/ 383307 h 480448"/>
              <a:gd name="connsiteX221" fmla="*/ 6392454 w 12133526"/>
              <a:gd name="connsiteY221" fmla="*/ 318250 h 480448"/>
              <a:gd name="connsiteX222" fmla="*/ 6438535 w 12133526"/>
              <a:gd name="connsiteY222" fmla="*/ 363540 h 480448"/>
              <a:gd name="connsiteX223" fmla="*/ 6412203 w 12133526"/>
              <a:gd name="connsiteY223" fmla="*/ 375617 h 480448"/>
              <a:gd name="connsiteX224" fmla="*/ 6391779 w 12133526"/>
              <a:gd name="connsiteY224" fmla="*/ 383307 h 480448"/>
              <a:gd name="connsiteX225" fmla="*/ 4970190 w 12133526"/>
              <a:gd name="connsiteY225" fmla="*/ 388952 h 480448"/>
              <a:gd name="connsiteX226" fmla="*/ 4980038 w 12133526"/>
              <a:gd name="connsiteY226" fmla="*/ 310613 h 480448"/>
              <a:gd name="connsiteX227" fmla="*/ 4970190 w 12133526"/>
              <a:gd name="connsiteY227" fmla="*/ 388952 h 480448"/>
              <a:gd name="connsiteX228" fmla="*/ 5616935 w 12133526"/>
              <a:gd name="connsiteY228" fmla="*/ 392215 h 480448"/>
              <a:gd name="connsiteX229" fmla="*/ 5629994 w 12133526"/>
              <a:gd name="connsiteY229" fmla="*/ 313876 h 480448"/>
              <a:gd name="connsiteX230" fmla="*/ 5616935 w 12133526"/>
              <a:gd name="connsiteY230" fmla="*/ 392215 h 480448"/>
              <a:gd name="connsiteX231" fmla="*/ 1019046 w 12133526"/>
              <a:gd name="connsiteY231" fmla="*/ 398316 h 480448"/>
              <a:gd name="connsiteX232" fmla="*/ 1015752 w 12133526"/>
              <a:gd name="connsiteY232" fmla="*/ 325690 h 480448"/>
              <a:gd name="connsiteX233" fmla="*/ 1019046 w 12133526"/>
              <a:gd name="connsiteY233" fmla="*/ 398316 h 480448"/>
              <a:gd name="connsiteX234" fmla="*/ 804389 w 12133526"/>
              <a:gd name="connsiteY234" fmla="*/ 399394 h 480448"/>
              <a:gd name="connsiteX235" fmla="*/ 770663 w 12133526"/>
              <a:gd name="connsiteY235" fmla="*/ 384546 h 480448"/>
              <a:gd name="connsiteX236" fmla="*/ 839341 w 12133526"/>
              <a:gd name="connsiteY236" fmla="*/ 330244 h 480448"/>
              <a:gd name="connsiteX237" fmla="*/ 804389 w 12133526"/>
              <a:gd name="connsiteY237" fmla="*/ 399394 h 480448"/>
              <a:gd name="connsiteX238" fmla="*/ 4549427 w 12133526"/>
              <a:gd name="connsiteY238" fmla="*/ 399585 h 480448"/>
              <a:gd name="connsiteX239" fmla="*/ 4556814 w 12133526"/>
              <a:gd name="connsiteY239" fmla="*/ 328566 h 480448"/>
              <a:gd name="connsiteX240" fmla="*/ 4592925 w 12133526"/>
              <a:gd name="connsiteY240" fmla="*/ 386024 h 480448"/>
              <a:gd name="connsiteX241" fmla="*/ 4549427 w 12133526"/>
              <a:gd name="connsiteY241" fmla="*/ 399585 h 480448"/>
              <a:gd name="connsiteX242" fmla="*/ 6191319 w 12133526"/>
              <a:gd name="connsiteY242" fmla="*/ 400764 h 480448"/>
              <a:gd name="connsiteX243" fmla="*/ 6201107 w 12133526"/>
              <a:gd name="connsiteY243" fmla="*/ 325689 h 480448"/>
              <a:gd name="connsiteX244" fmla="*/ 6191319 w 12133526"/>
              <a:gd name="connsiteY244" fmla="*/ 400764 h 480448"/>
              <a:gd name="connsiteX245" fmla="*/ 6841675 w 12133526"/>
              <a:gd name="connsiteY245" fmla="*/ 402299 h 480448"/>
              <a:gd name="connsiteX246" fmla="*/ 6838397 w 12133526"/>
              <a:gd name="connsiteY246" fmla="*/ 332937 h 480448"/>
              <a:gd name="connsiteX247" fmla="*/ 6841675 w 12133526"/>
              <a:gd name="connsiteY247" fmla="*/ 402299 h 480448"/>
              <a:gd name="connsiteX248" fmla="*/ 6014079 w 12133526"/>
              <a:gd name="connsiteY248" fmla="*/ 402604 h 480448"/>
              <a:gd name="connsiteX249" fmla="*/ 6018699 w 12133526"/>
              <a:gd name="connsiteY249" fmla="*/ 333241 h 480448"/>
              <a:gd name="connsiteX250" fmla="*/ 6058123 w 12133526"/>
              <a:gd name="connsiteY250" fmla="*/ 390386 h 480448"/>
              <a:gd name="connsiteX251" fmla="*/ 6014079 w 12133526"/>
              <a:gd name="connsiteY251" fmla="*/ 402604 h 480448"/>
              <a:gd name="connsiteX252" fmla="*/ 5442430 w 12133526"/>
              <a:gd name="connsiteY252" fmla="*/ 403993 h 480448"/>
              <a:gd name="connsiteX253" fmla="*/ 5425844 w 12133526"/>
              <a:gd name="connsiteY253" fmla="*/ 336726 h 480448"/>
              <a:gd name="connsiteX254" fmla="*/ 5468468 w 12133526"/>
              <a:gd name="connsiteY254" fmla="*/ 397506 h 480448"/>
              <a:gd name="connsiteX255" fmla="*/ 5442430 w 12133526"/>
              <a:gd name="connsiteY255" fmla="*/ 403993 h 480448"/>
              <a:gd name="connsiteX256" fmla="*/ 7062524 w 12133526"/>
              <a:gd name="connsiteY256" fmla="*/ 405164 h 480448"/>
              <a:gd name="connsiteX257" fmla="*/ 7065288 w 12133526"/>
              <a:gd name="connsiteY257" fmla="*/ 338755 h 480448"/>
              <a:gd name="connsiteX258" fmla="*/ 7107885 w 12133526"/>
              <a:gd name="connsiteY258" fmla="*/ 399299 h 480448"/>
              <a:gd name="connsiteX259" fmla="*/ 7062524 w 12133526"/>
              <a:gd name="connsiteY259" fmla="*/ 405164 h 480448"/>
              <a:gd name="connsiteX260" fmla="*/ 5831794 w 12133526"/>
              <a:gd name="connsiteY260" fmla="*/ 405563 h 480448"/>
              <a:gd name="connsiteX261" fmla="*/ 5828495 w 12133526"/>
              <a:gd name="connsiteY261" fmla="*/ 323960 h 480448"/>
              <a:gd name="connsiteX262" fmla="*/ 5831794 w 12133526"/>
              <a:gd name="connsiteY262" fmla="*/ 405563 h 480448"/>
              <a:gd name="connsiteX263" fmla="*/ 9977226 w 12133526"/>
              <a:gd name="connsiteY263" fmla="*/ 407090 h 480448"/>
              <a:gd name="connsiteX264" fmla="*/ 9988291 w 12133526"/>
              <a:gd name="connsiteY264" fmla="*/ 349549 h 480448"/>
              <a:gd name="connsiteX265" fmla="*/ 10024358 w 12133526"/>
              <a:gd name="connsiteY265" fmla="*/ 398044 h 480448"/>
              <a:gd name="connsiteX266" fmla="*/ 9977226 w 12133526"/>
              <a:gd name="connsiteY266" fmla="*/ 407090 h 480448"/>
              <a:gd name="connsiteX267" fmla="*/ 10751103 w 12133526"/>
              <a:gd name="connsiteY267" fmla="*/ 408346 h 480448"/>
              <a:gd name="connsiteX268" fmla="*/ 10712963 w 12133526"/>
              <a:gd name="connsiteY268" fmla="*/ 403843 h 480448"/>
              <a:gd name="connsiteX269" fmla="*/ 10758957 w 12133526"/>
              <a:gd name="connsiteY269" fmla="*/ 340805 h 480448"/>
              <a:gd name="connsiteX270" fmla="*/ 10751103 w 12133526"/>
              <a:gd name="connsiteY270" fmla="*/ 408346 h 480448"/>
              <a:gd name="connsiteX271" fmla="*/ 6622211 w 12133526"/>
              <a:gd name="connsiteY271" fmla="*/ 408827 h 480448"/>
              <a:gd name="connsiteX272" fmla="*/ 6635300 w 12133526"/>
              <a:gd name="connsiteY272" fmla="*/ 329673 h 480448"/>
              <a:gd name="connsiteX273" fmla="*/ 6622211 w 12133526"/>
              <a:gd name="connsiteY273" fmla="*/ 408827 h 480448"/>
              <a:gd name="connsiteX274" fmla="*/ 2546164 w 12133526"/>
              <a:gd name="connsiteY274" fmla="*/ 410169 h 480448"/>
              <a:gd name="connsiteX275" fmla="*/ 2526432 w 12133526"/>
              <a:gd name="connsiteY275" fmla="*/ 331830 h 480448"/>
              <a:gd name="connsiteX276" fmla="*/ 2546164 w 12133526"/>
              <a:gd name="connsiteY276" fmla="*/ 410169 h 480448"/>
              <a:gd name="connsiteX277" fmla="*/ 9771983 w 12133526"/>
              <a:gd name="connsiteY277" fmla="*/ 415879 h 480448"/>
              <a:gd name="connsiteX278" fmla="*/ 9752217 w 12133526"/>
              <a:gd name="connsiteY278" fmla="*/ 340804 h 480448"/>
              <a:gd name="connsiteX279" fmla="*/ 9771983 w 12133526"/>
              <a:gd name="connsiteY279" fmla="*/ 415879 h 480448"/>
              <a:gd name="connsiteX280" fmla="*/ 5209174 w 12133526"/>
              <a:gd name="connsiteY280" fmla="*/ 419054 h 480448"/>
              <a:gd name="connsiteX281" fmla="*/ 5192814 w 12133526"/>
              <a:gd name="connsiteY281" fmla="*/ 352563 h 480448"/>
              <a:gd name="connsiteX282" fmla="*/ 5209174 w 12133526"/>
              <a:gd name="connsiteY282" fmla="*/ 419054 h 480448"/>
              <a:gd name="connsiteX283" fmla="*/ 10521232 w 12133526"/>
              <a:gd name="connsiteY283" fmla="*/ 429497 h 480448"/>
              <a:gd name="connsiteX284" fmla="*/ 10525843 w 12133526"/>
              <a:gd name="connsiteY284" fmla="*/ 364469 h 480448"/>
              <a:gd name="connsiteX285" fmla="*/ 10568467 w 12133526"/>
              <a:gd name="connsiteY285" fmla="*/ 424916 h 480448"/>
              <a:gd name="connsiteX286" fmla="*/ 10521232 w 12133526"/>
              <a:gd name="connsiteY286" fmla="*/ 429497 h 480448"/>
              <a:gd name="connsiteX287" fmla="*/ 7967235 w 12133526"/>
              <a:gd name="connsiteY287" fmla="*/ 431486 h 480448"/>
              <a:gd name="connsiteX288" fmla="*/ 7921805 w 12133526"/>
              <a:gd name="connsiteY288" fmla="*/ 428180 h 480448"/>
              <a:gd name="connsiteX289" fmla="*/ 7961228 w 12133526"/>
              <a:gd name="connsiteY289" fmla="*/ 367733 h 480448"/>
              <a:gd name="connsiteX290" fmla="*/ 7967235 w 12133526"/>
              <a:gd name="connsiteY290" fmla="*/ 431486 h 480448"/>
              <a:gd name="connsiteX291" fmla="*/ 11450000 w 12133526"/>
              <a:gd name="connsiteY291" fmla="*/ 433226 h 480448"/>
              <a:gd name="connsiteX292" fmla="*/ 11435151 w 12133526"/>
              <a:gd name="connsiteY292" fmla="*/ 425288 h 480448"/>
              <a:gd name="connsiteX293" fmla="*/ 11454847 w 12133526"/>
              <a:gd name="connsiteY293" fmla="*/ 361782 h 480448"/>
              <a:gd name="connsiteX294" fmla="*/ 11450000 w 12133526"/>
              <a:gd name="connsiteY294" fmla="*/ 433226 h 480448"/>
              <a:gd name="connsiteX295" fmla="*/ 8695645 w 12133526"/>
              <a:gd name="connsiteY295" fmla="*/ 433348 h 480448"/>
              <a:gd name="connsiteX296" fmla="*/ 8696106 w 12133526"/>
              <a:gd name="connsiteY296" fmla="*/ 358758 h 480448"/>
              <a:gd name="connsiteX297" fmla="*/ 8742067 w 12133526"/>
              <a:gd name="connsiteY297" fmla="*/ 422408 h 480448"/>
              <a:gd name="connsiteX298" fmla="*/ 8695645 w 12133526"/>
              <a:gd name="connsiteY298" fmla="*/ 433348 h 480448"/>
              <a:gd name="connsiteX299" fmla="*/ 10283475 w 12133526"/>
              <a:gd name="connsiteY299" fmla="*/ 433832 h 480448"/>
              <a:gd name="connsiteX300" fmla="*/ 10283475 w 12133526"/>
              <a:gd name="connsiteY300" fmla="*/ 364470 h 480448"/>
              <a:gd name="connsiteX301" fmla="*/ 10283475 w 12133526"/>
              <a:gd name="connsiteY301" fmla="*/ 433832 h 480448"/>
              <a:gd name="connsiteX302" fmla="*/ 8974129 w 12133526"/>
              <a:gd name="connsiteY302" fmla="*/ 434033 h 480448"/>
              <a:gd name="connsiteX303" fmla="*/ 8928999 w 12133526"/>
              <a:gd name="connsiteY303" fmla="*/ 430228 h 480448"/>
              <a:gd name="connsiteX304" fmla="*/ 8968162 w 12133526"/>
              <a:gd name="connsiteY304" fmla="*/ 372384 h 480448"/>
              <a:gd name="connsiteX305" fmla="*/ 8974129 w 12133526"/>
              <a:gd name="connsiteY305" fmla="*/ 434033 h 480448"/>
              <a:gd name="connsiteX306" fmla="*/ 8469099 w 12133526"/>
              <a:gd name="connsiteY306" fmla="*/ 435067 h 480448"/>
              <a:gd name="connsiteX307" fmla="*/ 8443288 w 12133526"/>
              <a:gd name="connsiteY307" fmla="*/ 364388 h 480448"/>
              <a:gd name="connsiteX308" fmla="*/ 8499243 w 12133526"/>
              <a:gd name="connsiteY308" fmla="*/ 397825 h 480448"/>
              <a:gd name="connsiteX309" fmla="*/ 8469099 w 12133526"/>
              <a:gd name="connsiteY309" fmla="*/ 435067 h 480448"/>
              <a:gd name="connsiteX310" fmla="*/ 11001555 w 12133526"/>
              <a:gd name="connsiteY310" fmla="*/ 437931 h 480448"/>
              <a:gd name="connsiteX311" fmla="*/ 11002016 w 12133526"/>
              <a:gd name="connsiteY311" fmla="*/ 376481 h 480448"/>
              <a:gd name="connsiteX312" fmla="*/ 11041410 w 12133526"/>
              <a:gd name="connsiteY312" fmla="*/ 422000 h 480448"/>
              <a:gd name="connsiteX313" fmla="*/ 11001555 w 12133526"/>
              <a:gd name="connsiteY313" fmla="*/ 437931 h 480448"/>
              <a:gd name="connsiteX314" fmla="*/ 7281215 w 12133526"/>
              <a:gd name="connsiteY314" fmla="*/ 441469 h 480448"/>
              <a:gd name="connsiteX315" fmla="*/ 7277938 w 12133526"/>
              <a:gd name="connsiteY315" fmla="*/ 372107 h 480448"/>
              <a:gd name="connsiteX316" fmla="*/ 7281215 w 12133526"/>
              <a:gd name="connsiteY316" fmla="*/ 441469 h 480448"/>
              <a:gd name="connsiteX317" fmla="*/ 9462364 w 12133526"/>
              <a:gd name="connsiteY317" fmla="*/ 442995 h 480448"/>
              <a:gd name="connsiteX318" fmla="*/ 9473430 w 12133526"/>
              <a:gd name="connsiteY318" fmla="*/ 385454 h 480448"/>
              <a:gd name="connsiteX319" fmla="*/ 9509497 w 12133526"/>
              <a:gd name="connsiteY319" fmla="*/ 433949 h 480448"/>
              <a:gd name="connsiteX320" fmla="*/ 9462364 w 12133526"/>
              <a:gd name="connsiteY320" fmla="*/ 442995 h 480448"/>
              <a:gd name="connsiteX321" fmla="*/ 8206973 w 12133526"/>
              <a:gd name="connsiteY321" fmla="*/ 443623 h 480448"/>
              <a:gd name="connsiteX322" fmla="*/ 8200411 w 12133526"/>
              <a:gd name="connsiteY322" fmla="*/ 365043 h 480448"/>
              <a:gd name="connsiteX323" fmla="*/ 8206973 w 12133526"/>
              <a:gd name="connsiteY323" fmla="*/ 443623 h 480448"/>
              <a:gd name="connsiteX324" fmla="*/ 11658202 w 12133526"/>
              <a:gd name="connsiteY324" fmla="*/ 449337 h 480448"/>
              <a:gd name="connsiteX325" fmla="*/ 11668050 w 12133526"/>
              <a:gd name="connsiteY325" fmla="*/ 370998 h 480448"/>
              <a:gd name="connsiteX326" fmla="*/ 11658202 w 12133526"/>
              <a:gd name="connsiteY326" fmla="*/ 449337 h 480448"/>
              <a:gd name="connsiteX327" fmla="*/ 7707064 w 12133526"/>
              <a:gd name="connsiteY327" fmla="*/ 458701 h 480448"/>
              <a:gd name="connsiteX328" fmla="*/ 7703769 w 12133526"/>
              <a:gd name="connsiteY328" fmla="*/ 386075 h 480448"/>
              <a:gd name="connsiteX329" fmla="*/ 7707064 w 12133526"/>
              <a:gd name="connsiteY329" fmla="*/ 458701 h 480448"/>
              <a:gd name="connsiteX330" fmla="*/ 7492405 w 12133526"/>
              <a:gd name="connsiteY330" fmla="*/ 459779 h 480448"/>
              <a:gd name="connsiteX331" fmla="*/ 7458680 w 12133526"/>
              <a:gd name="connsiteY331" fmla="*/ 444931 h 480448"/>
              <a:gd name="connsiteX332" fmla="*/ 7527358 w 12133526"/>
              <a:gd name="connsiteY332" fmla="*/ 390629 h 480448"/>
              <a:gd name="connsiteX333" fmla="*/ 7492405 w 12133526"/>
              <a:gd name="connsiteY333" fmla="*/ 459779 h 480448"/>
              <a:gd name="connsiteX334" fmla="*/ 11237440 w 12133526"/>
              <a:gd name="connsiteY334" fmla="*/ 459970 h 480448"/>
              <a:gd name="connsiteX335" fmla="*/ 11244826 w 12133526"/>
              <a:gd name="connsiteY335" fmla="*/ 388951 h 480448"/>
              <a:gd name="connsiteX336" fmla="*/ 11280938 w 12133526"/>
              <a:gd name="connsiteY336" fmla="*/ 446409 h 480448"/>
              <a:gd name="connsiteX337" fmla="*/ 11237440 w 12133526"/>
              <a:gd name="connsiteY337" fmla="*/ 459970 h 480448"/>
              <a:gd name="connsiteX338" fmla="*/ 12107131 w 12133526"/>
              <a:gd name="connsiteY338" fmla="*/ 466825 h 480448"/>
              <a:gd name="connsiteX339" fmla="*/ 12090545 w 12133526"/>
              <a:gd name="connsiteY339" fmla="*/ 399558 h 480448"/>
              <a:gd name="connsiteX340" fmla="*/ 12133169 w 12133526"/>
              <a:gd name="connsiteY340" fmla="*/ 460338 h 480448"/>
              <a:gd name="connsiteX341" fmla="*/ 12107131 w 12133526"/>
              <a:gd name="connsiteY341" fmla="*/ 466825 h 480448"/>
              <a:gd name="connsiteX342" fmla="*/ 9234175 w 12133526"/>
              <a:gd name="connsiteY342" fmla="*/ 470554 h 480448"/>
              <a:gd name="connsiteX343" fmla="*/ 9214442 w 12133526"/>
              <a:gd name="connsiteY343" fmla="*/ 392215 h 480448"/>
              <a:gd name="connsiteX344" fmla="*/ 9234175 w 12133526"/>
              <a:gd name="connsiteY344" fmla="*/ 470554 h 480448"/>
              <a:gd name="connsiteX345" fmla="*/ 11897186 w 12133526"/>
              <a:gd name="connsiteY345" fmla="*/ 479439 h 480448"/>
              <a:gd name="connsiteX346" fmla="*/ 11880826 w 12133526"/>
              <a:gd name="connsiteY346" fmla="*/ 412948 h 480448"/>
              <a:gd name="connsiteX347" fmla="*/ 11897186 w 12133526"/>
              <a:gd name="connsiteY347" fmla="*/ 479439 h 48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12133526" h="480448">
                <a:moveTo>
                  <a:pt x="5701636" y="75891"/>
                </a:moveTo>
                <a:cubicBezTo>
                  <a:pt x="5662139" y="75891"/>
                  <a:pt x="5632515" y="45761"/>
                  <a:pt x="5652264" y="15630"/>
                </a:cubicBezTo>
                <a:cubicBezTo>
                  <a:pt x="5714802" y="-2448"/>
                  <a:pt x="5770757" y="48774"/>
                  <a:pt x="5701636" y="75891"/>
                </a:cubicBezTo>
                <a:close/>
                <a:moveTo>
                  <a:pt x="5426037" y="75974"/>
                </a:moveTo>
                <a:cubicBezTo>
                  <a:pt x="5379956" y="54702"/>
                  <a:pt x="5406288" y="3039"/>
                  <a:pt x="5452369" y="0"/>
                </a:cubicBezTo>
                <a:cubicBezTo>
                  <a:pt x="5518198" y="21273"/>
                  <a:pt x="5472118" y="88130"/>
                  <a:pt x="5426037" y="75974"/>
                </a:cubicBezTo>
                <a:close/>
                <a:moveTo>
                  <a:pt x="1768640" y="82254"/>
                </a:moveTo>
                <a:cubicBezTo>
                  <a:pt x="1686435" y="82254"/>
                  <a:pt x="1702876" y="15908"/>
                  <a:pt x="1771928" y="12892"/>
                </a:cubicBezTo>
                <a:cubicBezTo>
                  <a:pt x="1811386" y="12892"/>
                  <a:pt x="1808098" y="73207"/>
                  <a:pt x="1768640" y="82254"/>
                </a:cubicBezTo>
                <a:close/>
                <a:moveTo>
                  <a:pt x="3455386" y="84112"/>
                </a:moveTo>
                <a:cubicBezTo>
                  <a:pt x="3397558" y="90967"/>
                  <a:pt x="3364206" y="43436"/>
                  <a:pt x="3438799" y="16845"/>
                </a:cubicBezTo>
                <a:cubicBezTo>
                  <a:pt x="3465030" y="16845"/>
                  <a:pt x="3484703" y="47235"/>
                  <a:pt x="3481424" y="77625"/>
                </a:cubicBezTo>
                <a:cubicBezTo>
                  <a:pt x="3472407" y="81044"/>
                  <a:pt x="3463647" y="83133"/>
                  <a:pt x="3455386" y="84112"/>
                </a:cubicBezTo>
                <a:close/>
                <a:moveTo>
                  <a:pt x="5930913" y="84866"/>
                </a:moveTo>
                <a:cubicBezTo>
                  <a:pt x="5894819" y="63684"/>
                  <a:pt x="5911225" y="21318"/>
                  <a:pt x="5947319" y="12240"/>
                </a:cubicBezTo>
                <a:cubicBezTo>
                  <a:pt x="6016225" y="30397"/>
                  <a:pt x="5993257" y="72762"/>
                  <a:pt x="5930913" y="84866"/>
                </a:cubicBezTo>
                <a:close/>
                <a:moveTo>
                  <a:pt x="477150" y="85882"/>
                </a:moveTo>
                <a:cubicBezTo>
                  <a:pt x="469817" y="86479"/>
                  <a:pt x="461261" y="85817"/>
                  <a:pt x="451425" y="83547"/>
                </a:cubicBezTo>
                <a:cubicBezTo>
                  <a:pt x="398964" y="29057"/>
                  <a:pt x="441589" y="19976"/>
                  <a:pt x="471098" y="7867"/>
                </a:cubicBezTo>
                <a:cubicBezTo>
                  <a:pt x="519871" y="15813"/>
                  <a:pt x="528478" y="81702"/>
                  <a:pt x="477150" y="85882"/>
                </a:cubicBezTo>
                <a:close/>
                <a:moveTo>
                  <a:pt x="952416" y="88128"/>
                </a:moveTo>
                <a:cubicBezTo>
                  <a:pt x="886521" y="64024"/>
                  <a:pt x="896405" y="18828"/>
                  <a:pt x="965595" y="9789"/>
                </a:cubicBezTo>
                <a:cubicBezTo>
                  <a:pt x="1015016" y="18828"/>
                  <a:pt x="1005132" y="88128"/>
                  <a:pt x="952416" y="88128"/>
                </a:cubicBezTo>
                <a:close/>
                <a:moveTo>
                  <a:pt x="44128" y="89315"/>
                </a:moveTo>
                <a:cubicBezTo>
                  <a:pt x="-21312" y="68223"/>
                  <a:pt x="-11496" y="23028"/>
                  <a:pt x="57216" y="13989"/>
                </a:cubicBezTo>
                <a:cubicBezTo>
                  <a:pt x="106296" y="20015"/>
                  <a:pt x="96480" y="92328"/>
                  <a:pt x="44128" y="89315"/>
                </a:cubicBezTo>
                <a:close/>
                <a:moveTo>
                  <a:pt x="665958" y="92327"/>
                </a:moveTo>
                <a:cubicBezTo>
                  <a:pt x="633076" y="71217"/>
                  <a:pt x="646229" y="32012"/>
                  <a:pt x="685687" y="22965"/>
                </a:cubicBezTo>
                <a:cubicBezTo>
                  <a:pt x="758027" y="47091"/>
                  <a:pt x="735010" y="77248"/>
                  <a:pt x="665958" y="92327"/>
                </a:cubicBezTo>
                <a:close/>
                <a:moveTo>
                  <a:pt x="212501" y="92328"/>
                </a:moveTo>
                <a:cubicBezTo>
                  <a:pt x="176509" y="71218"/>
                  <a:pt x="189597" y="28997"/>
                  <a:pt x="228861" y="22966"/>
                </a:cubicBezTo>
                <a:cubicBezTo>
                  <a:pt x="304117" y="44076"/>
                  <a:pt x="277941" y="74233"/>
                  <a:pt x="212501" y="92328"/>
                </a:cubicBezTo>
                <a:close/>
                <a:moveTo>
                  <a:pt x="1509764" y="97110"/>
                </a:moveTo>
                <a:cubicBezTo>
                  <a:pt x="1444139" y="97110"/>
                  <a:pt x="1437577" y="15507"/>
                  <a:pt x="1503202" y="18530"/>
                </a:cubicBezTo>
                <a:cubicBezTo>
                  <a:pt x="1539296" y="18530"/>
                  <a:pt x="1558983" y="88043"/>
                  <a:pt x="1509764" y="97110"/>
                </a:cubicBezTo>
                <a:close/>
                <a:moveTo>
                  <a:pt x="3769734" y="98446"/>
                </a:moveTo>
                <a:cubicBezTo>
                  <a:pt x="3733821" y="80381"/>
                  <a:pt x="3720762" y="38229"/>
                  <a:pt x="3759940" y="20164"/>
                </a:cubicBezTo>
                <a:cubicBezTo>
                  <a:pt x="3831765" y="11131"/>
                  <a:pt x="3844825" y="89414"/>
                  <a:pt x="3769734" y="98446"/>
                </a:cubicBezTo>
                <a:close/>
                <a:moveTo>
                  <a:pt x="4347466" y="99860"/>
                </a:moveTo>
                <a:cubicBezTo>
                  <a:pt x="4341853" y="99258"/>
                  <a:pt x="4336068" y="97084"/>
                  <a:pt x="4330333" y="92926"/>
                </a:cubicBezTo>
                <a:cubicBezTo>
                  <a:pt x="4284459" y="108047"/>
                  <a:pt x="4297566" y="38493"/>
                  <a:pt x="4363101" y="23372"/>
                </a:cubicBezTo>
                <a:cubicBezTo>
                  <a:pt x="4417577" y="31311"/>
                  <a:pt x="4386755" y="104078"/>
                  <a:pt x="4347466" y="99860"/>
                </a:cubicBezTo>
                <a:close/>
                <a:moveTo>
                  <a:pt x="3150138" y="101710"/>
                </a:moveTo>
                <a:cubicBezTo>
                  <a:pt x="3100920" y="98671"/>
                  <a:pt x="3077951" y="56126"/>
                  <a:pt x="3137013" y="25736"/>
                </a:cubicBezTo>
                <a:cubicBezTo>
                  <a:pt x="3192795" y="13580"/>
                  <a:pt x="3199357" y="98671"/>
                  <a:pt x="3150138" y="101710"/>
                </a:cubicBezTo>
                <a:close/>
                <a:moveTo>
                  <a:pt x="4063897" y="102932"/>
                </a:moveTo>
                <a:cubicBezTo>
                  <a:pt x="4027930" y="99917"/>
                  <a:pt x="4021391" y="39602"/>
                  <a:pt x="4063897" y="33570"/>
                </a:cubicBezTo>
                <a:cubicBezTo>
                  <a:pt x="4109672" y="33570"/>
                  <a:pt x="4116212" y="99917"/>
                  <a:pt x="4063897" y="102932"/>
                </a:cubicBezTo>
                <a:close/>
                <a:moveTo>
                  <a:pt x="2368751" y="103089"/>
                </a:moveTo>
                <a:cubicBezTo>
                  <a:pt x="2357099" y="104930"/>
                  <a:pt x="2343752" y="103797"/>
                  <a:pt x="2330611" y="98508"/>
                </a:cubicBezTo>
                <a:cubicBezTo>
                  <a:pt x="2304329" y="59218"/>
                  <a:pt x="2330611" y="38061"/>
                  <a:pt x="2376605" y="38061"/>
                </a:cubicBezTo>
                <a:cubicBezTo>
                  <a:pt x="2423421" y="65262"/>
                  <a:pt x="2403709" y="97563"/>
                  <a:pt x="2368751" y="103089"/>
                </a:cubicBezTo>
                <a:close/>
                <a:moveTo>
                  <a:pt x="6207442" y="104163"/>
                </a:moveTo>
                <a:cubicBezTo>
                  <a:pt x="6195327" y="106477"/>
                  <a:pt x="6180339" y="105721"/>
                  <a:pt x="6163912" y="100432"/>
                </a:cubicBezTo>
                <a:cubicBezTo>
                  <a:pt x="6137630" y="64164"/>
                  <a:pt x="6160626" y="46030"/>
                  <a:pt x="6200050" y="39985"/>
                </a:cubicBezTo>
                <a:cubicBezTo>
                  <a:pt x="6254257" y="62653"/>
                  <a:pt x="6243785" y="97221"/>
                  <a:pt x="6207442" y="104163"/>
                </a:cubicBezTo>
                <a:close/>
                <a:moveTo>
                  <a:pt x="4619077" y="105863"/>
                </a:moveTo>
                <a:cubicBezTo>
                  <a:pt x="4590859" y="103593"/>
                  <a:pt x="4559420" y="69626"/>
                  <a:pt x="4592405" y="35659"/>
                </a:cubicBezTo>
                <a:cubicBezTo>
                  <a:pt x="4658376" y="38679"/>
                  <a:pt x="4648480" y="23582"/>
                  <a:pt x="4651779" y="68871"/>
                </a:cubicBezTo>
                <a:cubicBezTo>
                  <a:pt x="4651779" y="97177"/>
                  <a:pt x="4636008" y="107226"/>
                  <a:pt x="4619077" y="105863"/>
                </a:cubicBezTo>
                <a:close/>
                <a:moveTo>
                  <a:pt x="2906790" y="105864"/>
                </a:moveTo>
                <a:cubicBezTo>
                  <a:pt x="2865191" y="101895"/>
                  <a:pt x="2838273" y="53699"/>
                  <a:pt x="2914131" y="37822"/>
                </a:cubicBezTo>
                <a:cubicBezTo>
                  <a:pt x="2940232" y="34798"/>
                  <a:pt x="2956546" y="71087"/>
                  <a:pt x="2950021" y="92256"/>
                </a:cubicBezTo>
                <a:cubicBezTo>
                  <a:pt x="2936155" y="103596"/>
                  <a:pt x="2920657" y="107187"/>
                  <a:pt x="2906790" y="105864"/>
                </a:cubicBezTo>
                <a:close/>
                <a:moveTo>
                  <a:pt x="4898717" y="107298"/>
                </a:moveTo>
                <a:cubicBezTo>
                  <a:pt x="4816747" y="101246"/>
                  <a:pt x="4836420" y="46777"/>
                  <a:pt x="4895439" y="34672"/>
                </a:cubicBezTo>
                <a:cubicBezTo>
                  <a:pt x="4947900" y="34672"/>
                  <a:pt x="4941342" y="95194"/>
                  <a:pt x="4898717" y="107298"/>
                </a:cubicBezTo>
                <a:close/>
                <a:moveTo>
                  <a:pt x="2028810" y="107864"/>
                </a:moveTo>
                <a:cubicBezTo>
                  <a:pt x="1986615" y="102891"/>
                  <a:pt x="1971215" y="69361"/>
                  <a:pt x="2035279" y="44356"/>
                </a:cubicBezTo>
                <a:cubicBezTo>
                  <a:pt x="2061561" y="41325"/>
                  <a:pt x="2084558" y="77696"/>
                  <a:pt x="2077987" y="101944"/>
                </a:cubicBezTo>
                <a:cubicBezTo>
                  <a:pt x="2059918" y="108006"/>
                  <a:pt x="2042876" y="109521"/>
                  <a:pt x="2028810" y="107864"/>
                </a:cubicBezTo>
                <a:close/>
                <a:moveTo>
                  <a:pt x="2651367" y="109816"/>
                </a:moveTo>
                <a:cubicBezTo>
                  <a:pt x="2610226" y="108678"/>
                  <a:pt x="2575968" y="61453"/>
                  <a:pt x="2651826" y="50073"/>
                </a:cubicBezTo>
                <a:cubicBezTo>
                  <a:pt x="2681190" y="47038"/>
                  <a:pt x="2694241" y="71315"/>
                  <a:pt x="2690978" y="92557"/>
                </a:cubicBezTo>
                <a:cubicBezTo>
                  <a:pt x="2679558" y="105454"/>
                  <a:pt x="2665080" y="110196"/>
                  <a:pt x="2651367" y="109816"/>
                </a:cubicBezTo>
                <a:close/>
                <a:moveTo>
                  <a:pt x="1198481" y="110162"/>
                </a:moveTo>
                <a:cubicBezTo>
                  <a:pt x="1185932" y="110209"/>
                  <a:pt x="1173589" y="105837"/>
                  <a:pt x="1164538" y="95192"/>
                </a:cubicBezTo>
                <a:cubicBezTo>
                  <a:pt x="1151372" y="55652"/>
                  <a:pt x="1200744" y="37402"/>
                  <a:pt x="1233659" y="40444"/>
                </a:cubicBezTo>
                <a:cubicBezTo>
                  <a:pt x="1275625" y="70099"/>
                  <a:pt x="1236127" y="110019"/>
                  <a:pt x="1198481" y="110162"/>
                </a:cubicBezTo>
                <a:close/>
                <a:moveTo>
                  <a:pt x="6449776" y="110385"/>
                </a:moveTo>
                <a:cubicBezTo>
                  <a:pt x="6392643" y="116242"/>
                  <a:pt x="6361838" y="49920"/>
                  <a:pt x="6436343" y="36721"/>
                </a:cubicBezTo>
                <a:cubicBezTo>
                  <a:pt x="6446168" y="36721"/>
                  <a:pt x="6501841" y="84990"/>
                  <a:pt x="6475642" y="103091"/>
                </a:cubicBezTo>
                <a:cubicBezTo>
                  <a:pt x="6466636" y="107239"/>
                  <a:pt x="6457937" y="109549"/>
                  <a:pt x="6449776" y="110385"/>
                </a:cubicBezTo>
                <a:close/>
                <a:moveTo>
                  <a:pt x="5171754" y="119091"/>
                </a:moveTo>
                <a:cubicBezTo>
                  <a:pt x="5164407" y="119842"/>
                  <a:pt x="5155835" y="119275"/>
                  <a:pt x="5145979" y="117004"/>
                </a:cubicBezTo>
                <a:cubicBezTo>
                  <a:pt x="5090129" y="62515"/>
                  <a:pt x="5145979" y="53433"/>
                  <a:pt x="5165690" y="41324"/>
                </a:cubicBezTo>
                <a:cubicBezTo>
                  <a:pt x="5214559" y="43973"/>
                  <a:pt x="5223183" y="113835"/>
                  <a:pt x="5171754" y="119091"/>
                </a:cubicBezTo>
                <a:close/>
                <a:moveTo>
                  <a:pt x="6688686" y="133264"/>
                </a:moveTo>
                <a:cubicBezTo>
                  <a:pt x="6623248" y="112173"/>
                  <a:pt x="6633063" y="66977"/>
                  <a:pt x="6701775" y="57938"/>
                </a:cubicBezTo>
                <a:cubicBezTo>
                  <a:pt x="6750854" y="63964"/>
                  <a:pt x="6741038" y="136277"/>
                  <a:pt x="6688686" y="133264"/>
                </a:cubicBezTo>
                <a:close/>
                <a:moveTo>
                  <a:pt x="8456653" y="142639"/>
                </a:moveTo>
                <a:cubicBezTo>
                  <a:pt x="8374449" y="142639"/>
                  <a:pt x="8390890" y="76293"/>
                  <a:pt x="8459942" y="73277"/>
                </a:cubicBezTo>
                <a:cubicBezTo>
                  <a:pt x="8499400" y="73277"/>
                  <a:pt x="8496111" y="133592"/>
                  <a:pt x="8456653" y="142639"/>
                </a:cubicBezTo>
                <a:close/>
                <a:moveTo>
                  <a:pt x="7165164" y="146268"/>
                </a:moveTo>
                <a:cubicBezTo>
                  <a:pt x="7157831" y="146865"/>
                  <a:pt x="7149275" y="146203"/>
                  <a:pt x="7139439" y="143932"/>
                </a:cubicBezTo>
                <a:cubicBezTo>
                  <a:pt x="7086979" y="89443"/>
                  <a:pt x="7129603" y="80361"/>
                  <a:pt x="7159112" y="68252"/>
                </a:cubicBezTo>
                <a:cubicBezTo>
                  <a:pt x="7207887" y="76199"/>
                  <a:pt x="7216493" y="142087"/>
                  <a:pt x="7165164" y="146268"/>
                </a:cubicBezTo>
                <a:close/>
                <a:moveTo>
                  <a:pt x="7640433" y="148513"/>
                </a:moveTo>
                <a:cubicBezTo>
                  <a:pt x="7574538" y="124409"/>
                  <a:pt x="7584423" y="79213"/>
                  <a:pt x="7653612" y="70174"/>
                </a:cubicBezTo>
                <a:cubicBezTo>
                  <a:pt x="7703034" y="79213"/>
                  <a:pt x="7693150" y="148513"/>
                  <a:pt x="7640433" y="148513"/>
                </a:cubicBezTo>
                <a:close/>
                <a:moveTo>
                  <a:pt x="7353976" y="152712"/>
                </a:moveTo>
                <a:cubicBezTo>
                  <a:pt x="7321094" y="131602"/>
                  <a:pt x="7334247" y="92397"/>
                  <a:pt x="7373704" y="83350"/>
                </a:cubicBezTo>
                <a:cubicBezTo>
                  <a:pt x="7446044" y="107476"/>
                  <a:pt x="7423025" y="137634"/>
                  <a:pt x="7353976" y="152712"/>
                </a:cubicBezTo>
                <a:close/>
                <a:moveTo>
                  <a:pt x="6869260" y="154228"/>
                </a:moveTo>
                <a:cubicBezTo>
                  <a:pt x="6833267" y="133118"/>
                  <a:pt x="6846355" y="90898"/>
                  <a:pt x="6885619" y="84866"/>
                </a:cubicBezTo>
                <a:cubicBezTo>
                  <a:pt x="6960876" y="105976"/>
                  <a:pt x="6934700" y="136134"/>
                  <a:pt x="6869260" y="154228"/>
                </a:cubicBezTo>
                <a:close/>
                <a:moveTo>
                  <a:pt x="8197777" y="157495"/>
                </a:moveTo>
                <a:cubicBezTo>
                  <a:pt x="8132152" y="157495"/>
                  <a:pt x="8125590" y="75892"/>
                  <a:pt x="8191215" y="78915"/>
                </a:cubicBezTo>
                <a:cubicBezTo>
                  <a:pt x="8227309" y="78915"/>
                  <a:pt x="8246996" y="148428"/>
                  <a:pt x="8197777" y="157495"/>
                </a:cubicBezTo>
                <a:close/>
                <a:moveTo>
                  <a:pt x="8766382" y="158859"/>
                </a:moveTo>
                <a:cubicBezTo>
                  <a:pt x="8724186" y="153886"/>
                  <a:pt x="8708786" y="120356"/>
                  <a:pt x="8772849" y="95351"/>
                </a:cubicBezTo>
                <a:cubicBezTo>
                  <a:pt x="8799126" y="92320"/>
                  <a:pt x="8822126" y="128691"/>
                  <a:pt x="8815554" y="152939"/>
                </a:cubicBezTo>
                <a:cubicBezTo>
                  <a:pt x="8797483" y="159001"/>
                  <a:pt x="8780446" y="160516"/>
                  <a:pt x="8766382" y="158859"/>
                </a:cubicBezTo>
                <a:close/>
                <a:moveTo>
                  <a:pt x="9838147" y="162095"/>
                </a:moveTo>
                <a:cubicBezTo>
                  <a:pt x="9788929" y="159056"/>
                  <a:pt x="9765960" y="116511"/>
                  <a:pt x="9825023" y="86121"/>
                </a:cubicBezTo>
                <a:cubicBezTo>
                  <a:pt x="9880803" y="73965"/>
                  <a:pt x="9887364" y="159056"/>
                  <a:pt x="9838147" y="162095"/>
                </a:cubicBezTo>
                <a:close/>
                <a:moveTo>
                  <a:pt x="9056760" y="163474"/>
                </a:moveTo>
                <a:cubicBezTo>
                  <a:pt x="9045108" y="165315"/>
                  <a:pt x="9031762" y="164182"/>
                  <a:pt x="9018620" y="158893"/>
                </a:cubicBezTo>
                <a:cubicBezTo>
                  <a:pt x="8992337" y="119603"/>
                  <a:pt x="9018620" y="98446"/>
                  <a:pt x="9064614" y="98446"/>
                </a:cubicBezTo>
                <a:cubicBezTo>
                  <a:pt x="9111430" y="125647"/>
                  <a:pt x="9091718" y="157948"/>
                  <a:pt x="9056760" y="163474"/>
                </a:cubicBezTo>
                <a:close/>
                <a:moveTo>
                  <a:pt x="9594800" y="166249"/>
                </a:moveTo>
                <a:cubicBezTo>
                  <a:pt x="9553200" y="162280"/>
                  <a:pt x="9526283" y="114084"/>
                  <a:pt x="9602140" y="98207"/>
                </a:cubicBezTo>
                <a:cubicBezTo>
                  <a:pt x="9628243" y="95183"/>
                  <a:pt x="9644556" y="131472"/>
                  <a:pt x="9638030" y="152641"/>
                </a:cubicBezTo>
                <a:cubicBezTo>
                  <a:pt x="9624164" y="163981"/>
                  <a:pt x="9608667" y="167572"/>
                  <a:pt x="9594800" y="166249"/>
                </a:cubicBezTo>
                <a:close/>
                <a:moveTo>
                  <a:pt x="9339377" y="170201"/>
                </a:moveTo>
                <a:cubicBezTo>
                  <a:pt x="9298236" y="169063"/>
                  <a:pt x="9263977" y="121838"/>
                  <a:pt x="9339834" y="110458"/>
                </a:cubicBezTo>
                <a:cubicBezTo>
                  <a:pt x="9369199" y="107423"/>
                  <a:pt x="9382251" y="131700"/>
                  <a:pt x="9378987" y="152942"/>
                </a:cubicBezTo>
                <a:cubicBezTo>
                  <a:pt x="9367568" y="165839"/>
                  <a:pt x="9353090" y="170581"/>
                  <a:pt x="9339377" y="170201"/>
                </a:cubicBezTo>
                <a:close/>
                <a:moveTo>
                  <a:pt x="7886500" y="170547"/>
                </a:moveTo>
                <a:cubicBezTo>
                  <a:pt x="7873951" y="170594"/>
                  <a:pt x="7861608" y="166222"/>
                  <a:pt x="7852556" y="155577"/>
                </a:cubicBezTo>
                <a:cubicBezTo>
                  <a:pt x="7839390" y="116037"/>
                  <a:pt x="7888763" y="97787"/>
                  <a:pt x="7921678" y="100829"/>
                </a:cubicBezTo>
                <a:cubicBezTo>
                  <a:pt x="7963644" y="130484"/>
                  <a:pt x="7924146" y="170404"/>
                  <a:pt x="7886500" y="170547"/>
                </a:cubicBezTo>
                <a:close/>
                <a:moveTo>
                  <a:pt x="10445963" y="178146"/>
                </a:moveTo>
                <a:cubicBezTo>
                  <a:pt x="10410050" y="160081"/>
                  <a:pt x="10396990" y="117929"/>
                  <a:pt x="10436168" y="99864"/>
                </a:cubicBezTo>
                <a:cubicBezTo>
                  <a:pt x="10507994" y="90831"/>
                  <a:pt x="10521053" y="169114"/>
                  <a:pt x="10445963" y="178146"/>
                </a:cubicBezTo>
                <a:close/>
                <a:moveTo>
                  <a:pt x="10704384" y="180048"/>
                </a:moveTo>
                <a:cubicBezTo>
                  <a:pt x="10668417" y="177033"/>
                  <a:pt x="10661878" y="116718"/>
                  <a:pt x="10704384" y="110686"/>
                </a:cubicBezTo>
                <a:cubicBezTo>
                  <a:pt x="10750159" y="110686"/>
                  <a:pt x="10756699" y="177033"/>
                  <a:pt x="10704384" y="180048"/>
                </a:cubicBezTo>
                <a:close/>
                <a:moveTo>
                  <a:pt x="10143845" y="180475"/>
                </a:moveTo>
                <a:cubicBezTo>
                  <a:pt x="10086018" y="187330"/>
                  <a:pt x="10052663" y="139799"/>
                  <a:pt x="10127259" y="113208"/>
                </a:cubicBezTo>
                <a:cubicBezTo>
                  <a:pt x="10153490" y="113208"/>
                  <a:pt x="10173162" y="143598"/>
                  <a:pt x="10169883" y="173988"/>
                </a:cubicBezTo>
                <a:cubicBezTo>
                  <a:pt x="10160867" y="177407"/>
                  <a:pt x="10152106" y="179496"/>
                  <a:pt x="10143845" y="180475"/>
                </a:cubicBezTo>
                <a:close/>
                <a:moveTo>
                  <a:pt x="11029727" y="199414"/>
                </a:moveTo>
                <a:cubicBezTo>
                  <a:pt x="11024115" y="198812"/>
                  <a:pt x="11018329" y="196638"/>
                  <a:pt x="11012595" y="192480"/>
                </a:cubicBezTo>
                <a:cubicBezTo>
                  <a:pt x="10966720" y="207601"/>
                  <a:pt x="10979827" y="138047"/>
                  <a:pt x="11045363" y="122926"/>
                </a:cubicBezTo>
                <a:cubicBezTo>
                  <a:pt x="11099838" y="130865"/>
                  <a:pt x="11069017" y="203632"/>
                  <a:pt x="11029727" y="199414"/>
                </a:cubicBezTo>
                <a:close/>
                <a:moveTo>
                  <a:pt x="11563025" y="202944"/>
                </a:moveTo>
                <a:cubicBezTo>
                  <a:pt x="11481054" y="196892"/>
                  <a:pt x="11500727" y="142423"/>
                  <a:pt x="11559746" y="130318"/>
                </a:cubicBezTo>
                <a:cubicBezTo>
                  <a:pt x="11612207" y="130318"/>
                  <a:pt x="11605649" y="190840"/>
                  <a:pt x="11563025" y="202944"/>
                </a:cubicBezTo>
                <a:close/>
                <a:moveTo>
                  <a:pt x="12047820" y="212198"/>
                </a:moveTo>
                <a:cubicBezTo>
                  <a:pt x="12035552" y="212245"/>
                  <a:pt x="12023437" y="207883"/>
                  <a:pt x="12014403" y="197262"/>
                </a:cubicBezTo>
                <a:cubicBezTo>
                  <a:pt x="12001261" y="157812"/>
                  <a:pt x="12050541" y="142639"/>
                  <a:pt x="12083394" y="142639"/>
                </a:cubicBezTo>
                <a:cubicBezTo>
                  <a:pt x="12122817" y="172226"/>
                  <a:pt x="12084626" y="212056"/>
                  <a:pt x="12047820" y="212198"/>
                </a:cubicBezTo>
                <a:close/>
                <a:moveTo>
                  <a:pt x="11304928" y="226425"/>
                </a:moveTo>
                <a:cubicBezTo>
                  <a:pt x="11276710" y="224155"/>
                  <a:pt x="11245271" y="190188"/>
                  <a:pt x="11278257" y="156221"/>
                </a:cubicBezTo>
                <a:cubicBezTo>
                  <a:pt x="11344227" y="159241"/>
                  <a:pt x="11334331" y="144144"/>
                  <a:pt x="11337630" y="189433"/>
                </a:cubicBezTo>
                <a:cubicBezTo>
                  <a:pt x="11337630" y="217739"/>
                  <a:pt x="11321859" y="227788"/>
                  <a:pt x="11304928" y="226425"/>
                </a:cubicBezTo>
                <a:close/>
                <a:moveTo>
                  <a:pt x="11812221" y="227622"/>
                </a:moveTo>
                <a:cubicBezTo>
                  <a:pt x="11804874" y="228373"/>
                  <a:pt x="11796301" y="227806"/>
                  <a:pt x="11786445" y="225535"/>
                </a:cubicBezTo>
                <a:cubicBezTo>
                  <a:pt x="11730596" y="171046"/>
                  <a:pt x="11786445" y="161964"/>
                  <a:pt x="11806157" y="149855"/>
                </a:cubicBezTo>
                <a:cubicBezTo>
                  <a:pt x="11855026" y="152504"/>
                  <a:pt x="11863650" y="222366"/>
                  <a:pt x="11812221" y="227622"/>
                </a:cubicBezTo>
                <a:close/>
                <a:moveTo>
                  <a:pt x="3295042" y="343194"/>
                </a:moveTo>
                <a:cubicBezTo>
                  <a:pt x="3254467" y="338505"/>
                  <a:pt x="3239712" y="299292"/>
                  <a:pt x="3306108" y="285653"/>
                </a:cubicBezTo>
                <a:cubicBezTo>
                  <a:pt x="3332339" y="282622"/>
                  <a:pt x="3348733" y="312932"/>
                  <a:pt x="3342175" y="334148"/>
                </a:cubicBezTo>
                <a:cubicBezTo>
                  <a:pt x="3324961" y="342483"/>
                  <a:pt x="3308567" y="344756"/>
                  <a:pt x="3295042" y="343194"/>
                </a:cubicBezTo>
                <a:close/>
                <a:moveTo>
                  <a:pt x="374507" y="344778"/>
                </a:moveTo>
                <a:cubicBezTo>
                  <a:pt x="333035" y="339670"/>
                  <a:pt x="310917" y="305614"/>
                  <a:pt x="377272" y="278369"/>
                </a:cubicBezTo>
                <a:cubicBezTo>
                  <a:pt x="403486" y="269288"/>
                  <a:pt x="429700" y="320750"/>
                  <a:pt x="419870" y="338913"/>
                </a:cubicBezTo>
                <a:cubicBezTo>
                  <a:pt x="404305" y="344968"/>
                  <a:pt x="388331" y="346481"/>
                  <a:pt x="374507" y="344778"/>
                </a:cubicBezTo>
                <a:close/>
                <a:moveTo>
                  <a:pt x="4063091" y="347961"/>
                </a:moveTo>
                <a:cubicBezTo>
                  <a:pt x="4051439" y="349837"/>
                  <a:pt x="4038092" y="348711"/>
                  <a:pt x="4024951" y="343458"/>
                </a:cubicBezTo>
                <a:cubicBezTo>
                  <a:pt x="3998669" y="304435"/>
                  <a:pt x="4024951" y="280420"/>
                  <a:pt x="4070945" y="280420"/>
                </a:cubicBezTo>
                <a:cubicBezTo>
                  <a:pt x="4117761" y="309688"/>
                  <a:pt x="4098049" y="342333"/>
                  <a:pt x="4063091" y="347961"/>
                </a:cubicBezTo>
                <a:close/>
                <a:moveTo>
                  <a:pt x="3083972" y="355494"/>
                </a:moveTo>
                <a:cubicBezTo>
                  <a:pt x="3021381" y="349488"/>
                  <a:pt x="2988439" y="307446"/>
                  <a:pt x="3064207" y="280419"/>
                </a:cubicBezTo>
                <a:cubicBezTo>
                  <a:pt x="3093855" y="283422"/>
                  <a:pt x="3139974" y="343482"/>
                  <a:pt x="3083972" y="355494"/>
                </a:cubicBezTo>
                <a:close/>
                <a:moveTo>
                  <a:pt x="118047" y="360370"/>
                </a:moveTo>
                <a:cubicBezTo>
                  <a:pt x="36076" y="357354"/>
                  <a:pt x="55749" y="300055"/>
                  <a:pt x="114768" y="291008"/>
                </a:cubicBezTo>
                <a:cubicBezTo>
                  <a:pt x="167229" y="291008"/>
                  <a:pt x="160671" y="351323"/>
                  <a:pt x="118047" y="360370"/>
                </a:cubicBezTo>
                <a:close/>
                <a:moveTo>
                  <a:pt x="3833220" y="369112"/>
                </a:moveTo>
                <a:cubicBezTo>
                  <a:pt x="3792337" y="363586"/>
                  <a:pt x="3776353" y="331285"/>
                  <a:pt x="3837830" y="304084"/>
                </a:cubicBezTo>
                <a:cubicBezTo>
                  <a:pt x="3867340" y="304084"/>
                  <a:pt x="3887013" y="337330"/>
                  <a:pt x="3880455" y="364531"/>
                </a:cubicBezTo>
                <a:cubicBezTo>
                  <a:pt x="3863241" y="369820"/>
                  <a:pt x="3846847" y="370953"/>
                  <a:pt x="3833220" y="369112"/>
                </a:cubicBezTo>
                <a:close/>
                <a:moveTo>
                  <a:pt x="1279215" y="371101"/>
                </a:moveTo>
                <a:cubicBezTo>
                  <a:pt x="1266639" y="373651"/>
                  <a:pt x="1251034" y="373084"/>
                  <a:pt x="1233786" y="367795"/>
                </a:cubicBezTo>
                <a:cubicBezTo>
                  <a:pt x="1210789" y="331527"/>
                  <a:pt x="1233786" y="310371"/>
                  <a:pt x="1273210" y="307348"/>
                </a:cubicBezTo>
                <a:cubicBezTo>
                  <a:pt x="1327417" y="327749"/>
                  <a:pt x="1316945" y="363450"/>
                  <a:pt x="1279215" y="371101"/>
                </a:cubicBezTo>
                <a:close/>
                <a:moveTo>
                  <a:pt x="4761989" y="372841"/>
                </a:moveTo>
                <a:cubicBezTo>
                  <a:pt x="4757449" y="371944"/>
                  <a:pt x="4752473" y="369439"/>
                  <a:pt x="4747139" y="364903"/>
                </a:cubicBezTo>
                <a:cubicBezTo>
                  <a:pt x="4665068" y="383048"/>
                  <a:pt x="4711028" y="298373"/>
                  <a:pt x="4766836" y="301397"/>
                </a:cubicBezTo>
                <a:cubicBezTo>
                  <a:pt x="4804178" y="306690"/>
                  <a:pt x="4793765" y="379126"/>
                  <a:pt x="4761989" y="372841"/>
                </a:cubicBezTo>
                <a:close/>
                <a:moveTo>
                  <a:pt x="2007635" y="372963"/>
                </a:moveTo>
                <a:cubicBezTo>
                  <a:pt x="1964394" y="366001"/>
                  <a:pt x="1939157" y="314286"/>
                  <a:pt x="2008097" y="298373"/>
                </a:cubicBezTo>
                <a:cubicBezTo>
                  <a:pt x="2034359" y="301404"/>
                  <a:pt x="2060622" y="334745"/>
                  <a:pt x="2054056" y="362023"/>
                </a:cubicBezTo>
                <a:cubicBezTo>
                  <a:pt x="2038463" y="372631"/>
                  <a:pt x="2022048" y="375284"/>
                  <a:pt x="2007635" y="372963"/>
                </a:cubicBezTo>
                <a:close/>
                <a:moveTo>
                  <a:pt x="3595463" y="373447"/>
                </a:moveTo>
                <a:cubicBezTo>
                  <a:pt x="3510391" y="373447"/>
                  <a:pt x="3526751" y="310117"/>
                  <a:pt x="3595463" y="304085"/>
                </a:cubicBezTo>
                <a:cubicBezTo>
                  <a:pt x="3637999" y="307101"/>
                  <a:pt x="3634727" y="367416"/>
                  <a:pt x="3595463" y="373447"/>
                </a:cubicBezTo>
                <a:close/>
                <a:moveTo>
                  <a:pt x="1781086" y="374682"/>
                </a:moveTo>
                <a:cubicBezTo>
                  <a:pt x="1753732" y="372396"/>
                  <a:pt x="1722360" y="338200"/>
                  <a:pt x="1755275" y="304003"/>
                </a:cubicBezTo>
                <a:cubicBezTo>
                  <a:pt x="1817813" y="304003"/>
                  <a:pt x="1807939" y="291844"/>
                  <a:pt x="1811230" y="337440"/>
                </a:cubicBezTo>
                <a:cubicBezTo>
                  <a:pt x="1812465" y="365937"/>
                  <a:pt x="1797499" y="376053"/>
                  <a:pt x="1781086" y="374682"/>
                </a:cubicBezTo>
                <a:close/>
                <a:moveTo>
                  <a:pt x="2285007" y="374710"/>
                </a:moveTo>
                <a:cubicBezTo>
                  <a:pt x="2272513" y="376993"/>
                  <a:pt x="2257011" y="376232"/>
                  <a:pt x="2239876" y="370905"/>
                </a:cubicBezTo>
                <a:cubicBezTo>
                  <a:pt x="2217030" y="337416"/>
                  <a:pt x="2239876" y="316106"/>
                  <a:pt x="2279040" y="313061"/>
                </a:cubicBezTo>
                <a:cubicBezTo>
                  <a:pt x="2332892" y="333611"/>
                  <a:pt x="2322489" y="367860"/>
                  <a:pt x="2285007" y="374710"/>
                </a:cubicBezTo>
                <a:close/>
                <a:moveTo>
                  <a:pt x="4313542" y="377546"/>
                </a:moveTo>
                <a:cubicBezTo>
                  <a:pt x="4272148" y="375839"/>
                  <a:pt x="4237678" y="329751"/>
                  <a:pt x="4314004" y="316096"/>
                </a:cubicBezTo>
                <a:cubicBezTo>
                  <a:pt x="4343549" y="313061"/>
                  <a:pt x="4356681" y="337338"/>
                  <a:pt x="4353398" y="361615"/>
                </a:cubicBezTo>
                <a:cubicBezTo>
                  <a:pt x="4341908" y="373753"/>
                  <a:pt x="4327340" y="378115"/>
                  <a:pt x="4313542" y="377546"/>
                </a:cubicBezTo>
                <a:close/>
                <a:moveTo>
                  <a:pt x="593198" y="381084"/>
                </a:moveTo>
                <a:cubicBezTo>
                  <a:pt x="511227" y="378068"/>
                  <a:pt x="530900" y="323785"/>
                  <a:pt x="589919" y="311722"/>
                </a:cubicBezTo>
                <a:cubicBezTo>
                  <a:pt x="642380" y="311722"/>
                  <a:pt x="635822" y="372037"/>
                  <a:pt x="593198" y="381084"/>
                </a:cubicBezTo>
                <a:close/>
                <a:moveTo>
                  <a:pt x="2774352" y="382610"/>
                </a:moveTo>
                <a:cubicBezTo>
                  <a:pt x="2733777" y="377921"/>
                  <a:pt x="2719022" y="338708"/>
                  <a:pt x="2785418" y="325069"/>
                </a:cubicBezTo>
                <a:cubicBezTo>
                  <a:pt x="2811649" y="322038"/>
                  <a:pt x="2828043" y="352348"/>
                  <a:pt x="2821485" y="373564"/>
                </a:cubicBezTo>
                <a:cubicBezTo>
                  <a:pt x="2804271" y="381899"/>
                  <a:pt x="2787877" y="384172"/>
                  <a:pt x="2774352" y="382610"/>
                </a:cubicBezTo>
                <a:close/>
                <a:moveTo>
                  <a:pt x="1518960" y="383238"/>
                </a:moveTo>
                <a:cubicBezTo>
                  <a:pt x="1453335" y="383238"/>
                  <a:pt x="1450054" y="301635"/>
                  <a:pt x="1512398" y="304658"/>
                </a:cubicBezTo>
                <a:cubicBezTo>
                  <a:pt x="1551773" y="307680"/>
                  <a:pt x="1571460" y="374171"/>
                  <a:pt x="1518960" y="383238"/>
                </a:cubicBezTo>
                <a:close/>
                <a:moveTo>
                  <a:pt x="6391779" y="383307"/>
                </a:moveTo>
                <a:cubicBezTo>
                  <a:pt x="6348534" y="390902"/>
                  <a:pt x="6337734" y="331460"/>
                  <a:pt x="6392454" y="318250"/>
                </a:cubicBezTo>
                <a:cubicBezTo>
                  <a:pt x="6415495" y="318250"/>
                  <a:pt x="6445118" y="342405"/>
                  <a:pt x="6438535" y="363540"/>
                </a:cubicBezTo>
                <a:cubicBezTo>
                  <a:pt x="6428661" y="354482"/>
                  <a:pt x="6418786" y="369578"/>
                  <a:pt x="6412203" y="375617"/>
                </a:cubicBezTo>
                <a:cubicBezTo>
                  <a:pt x="6404797" y="379768"/>
                  <a:pt x="6397957" y="382222"/>
                  <a:pt x="6391779" y="383307"/>
                </a:cubicBezTo>
                <a:close/>
                <a:moveTo>
                  <a:pt x="4970190" y="388952"/>
                </a:moveTo>
                <a:cubicBezTo>
                  <a:pt x="4884836" y="385939"/>
                  <a:pt x="4920947" y="328691"/>
                  <a:pt x="4980038" y="310613"/>
                </a:cubicBezTo>
                <a:cubicBezTo>
                  <a:pt x="5029281" y="319652"/>
                  <a:pt x="5016149" y="376900"/>
                  <a:pt x="4970190" y="388952"/>
                </a:cubicBezTo>
                <a:close/>
                <a:moveTo>
                  <a:pt x="5616935" y="392215"/>
                </a:moveTo>
                <a:cubicBezTo>
                  <a:pt x="5558168" y="374137"/>
                  <a:pt x="5577757" y="322915"/>
                  <a:pt x="5629994" y="313876"/>
                </a:cubicBezTo>
                <a:cubicBezTo>
                  <a:pt x="5682231" y="322915"/>
                  <a:pt x="5665907" y="389202"/>
                  <a:pt x="5616935" y="392215"/>
                </a:cubicBezTo>
                <a:close/>
                <a:moveTo>
                  <a:pt x="1019046" y="398316"/>
                </a:moveTo>
                <a:cubicBezTo>
                  <a:pt x="969625" y="392264"/>
                  <a:pt x="946562" y="340821"/>
                  <a:pt x="1015752" y="325690"/>
                </a:cubicBezTo>
                <a:cubicBezTo>
                  <a:pt x="1068468" y="325690"/>
                  <a:pt x="1075057" y="395290"/>
                  <a:pt x="1019046" y="398316"/>
                </a:cubicBezTo>
                <a:close/>
                <a:moveTo>
                  <a:pt x="804389" y="399394"/>
                </a:moveTo>
                <a:cubicBezTo>
                  <a:pt x="791920" y="399442"/>
                  <a:pt x="779657" y="395105"/>
                  <a:pt x="770663" y="384546"/>
                </a:cubicBezTo>
                <a:cubicBezTo>
                  <a:pt x="757581" y="342311"/>
                  <a:pt x="809907" y="327227"/>
                  <a:pt x="839341" y="330244"/>
                </a:cubicBezTo>
                <a:cubicBezTo>
                  <a:pt x="881038" y="359658"/>
                  <a:pt x="841794" y="399253"/>
                  <a:pt x="804389" y="399394"/>
                </a:cubicBezTo>
                <a:close/>
                <a:moveTo>
                  <a:pt x="4549427" y="399585"/>
                </a:moveTo>
                <a:cubicBezTo>
                  <a:pt x="4507571" y="395474"/>
                  <a:pt x="4480488" y="346711"/>
                  <a:pt x="4556814" y="328566"/>
                </a:cubicBezTo>
                <a:cubicBezTo>
                  <a:pt x="4583077" y="328566"/>
                  <a:pt x="4599491" y="364855"/>
                  <a:pt x="4592925" y="386024"/>
                </a:cubicBezTo>
                <a:cubicBezTo>
                  <a:pt x="4578973" y="397364"/>
                  <a:pt x="4563380" y="400955"/>
                  <a:pt x="4549427" y="399585"/>
                </a:cubicBezTo>
                <a:close/>
                <a:moveTo>
                  <a:pt x="6191319" y="400764"/>
                </a:moveTo>
                <a:cubicBezTo>
                  <a:pt x="6109752" y="400764"/>
                  <a:pt x="6139117" y="340704"/>
                  <a:pt x="6201107" y="325689"/>
                </a:cubicBezTo>
                <a:cubicBezTo>
                  <a:pt x="6253309" y="331695"/>
                  <a:pt x="6233734" y="391755"/>
                  <a:pt x="6191319" y="400764"/>
                </a:cubicBezTo>
                <a:close/>
                <a:moveTo>
                  <a:pt x="6841675" y="402299"/>
                </a:moveTo>
                <a:cubicBezTo>
                  <a:pt x="6759704" y="399284"/>
                  <a:pt x="6779378" y="341984"/>
                  <a:pt x="6838397" y="332937"/>
                </a:cubicBezTo>
                <a:cubicBezTo>
                  <a:pt x="6890857" y="332937"/>
                  <a:pt x="6884300" y="393252"/>
                  <a:pt x="6841675" y="402299"/>
                </a:cubicBezTo>
                <a:close/>
                <a:moveTo>
                  <a:pt x="6014079" y="402604"/>
                </a:moveTo>
                <a:cubicBezTo>
                  <a:pt x="5973116" y="398093"/>
                  <a:pt x="5949708" y="351287"/>
                  <a:pt x="6018699" y="333241"/>
                </a:cubicBezTo>
                <a:cubicBezTo>
                  <a:pt x="6048267" y="327226"/>
                  <a:pt x="6061408" y="366325"/>
                  <a:pt x="6058123" y="390386"/>
                </a:cubicBezTo>
                <a:cubicBezTo>
                  <a:pt x="6043339" y="400912"/>
                  <a:pt x="6027734" y="404108"/>
                  <a:pt x="6014079" y="402604"/>
                </a:cubicBezTo>
                <a:close/>
                <a:moveTo>
                  <a:pt x="5442430" y="403993"/>
                </a:moveTo>
                <a:cubicBezTo>
                  <a:pt x="5384602" y="410848"/>
                  <a:pt x="5351250" y="363317"/>
                  <a:pt x="5425844" y="336726"/>
                </a:cubicBezTo>
                <a:cubicBezTo>
                  <a:pt x="5452074" y="336726"/>
                  <a:pt x="5471747" y="367116"/>
                  <a:pt x="5468468" y="397506"/>
                </a:cubicBezTo>
                <a:cubicBezTo>
                  <a:pt x="5459452" y="400925"/>
                  <a:pt x="5450691" y="403014"/>
                  <a:pt x="5442430" y="403993"/>
                </a:cubicBezTo>
                <a:close/>
                <a:moveTo>
                  <a:pt x="7062524" y="405164"/>
                </a:moveTo>
                <a:cubicBezTo>
                  <a:pt x="7021053" y="400056"/>
                  <a:pt x="6998933" y="366000"/>
                  <a:pt x="7065288" y="338755"/>
                </a:cubicBezTo>
                <a:cubicBezTo>
                  <a:pt x="7091501" y="329673"/>
                  <a:pt x="7117715" y="381136"/>
                  <a:pt x="7107885" y="399299"/>
                </a:cubicBezTo>
                <a:cubicBezTo>
                  <a:pt x="7092322" y="405353"/>
                  <a:pt x="7076347" y="406867"/>
                  <a:pt x="7062524" y="405164"/>
                </a:cubicBezTo>
                <a:close/>
                <a:moveTo>
                  <a:pt x="5831794" y="405563"/>
                </a:moveTo>
                <a:cubicBezTo>
                  <a:pt x="5769122" y="399519"/>
                  <a:pt x="5759226" y="326983"/>
                  <a:pt x="5828495" y="323960"/>
                </a:cubicBezTo>
                <a:cubicBezTo>
                  <a:pt x="5868078" y="333027"/>
                  <a:pt x="5877973" y="393474"/>
                  <a:pt x="5831794" y="405563"/>
                </a:cubicBezTo>
                <a:close/>
                <a:moveTo>
                  <a:pt x="9977226" y="407090"/>
                </a:moveTo>
                <a:cubicBezTo>
                  <a:pt x="9936651" y="402401"/>
                  <a:pt x="9921895" y="363188"/>
                  <a:pt x="9988291" y="349549"/>
                </a:cubicBezTo>
                <a:cubicBezTo>
                  <a:pt x="10014522" y="346518"/>
                  <a:pt x="10030916" y="376828"/>
                  <a:pt x="10024358" y="398044"/>
                </a:cubicBezTo>
                <a:cubicBezTo>
                  <a:pt x="10007144" y="406379"/>
                  <a:pt x="9990752" y="408652"/>
                  <a:pt x="9977226" y="407090"/>
                </a:cubicBezTo>
                <a:close/>
                <a:moveTo>
                  <a:pt x="10751103" y="408346"/>
                </a:moveTo>
                <a:cubicBezTo>
                  <a:pt x="10739450" y="410222"/>
                  <a:pt x="10726104" y="409096"/>
                  <a:pt x="10712963" y="403843"/>
                </a:cubicBezTo>
                <a:cubicBezTo>
                  <a:pt x="10686680" y="364820"/>
                  <a:pt x="10712963" y="340805"/>
                  <a:pt x="10758957" y="340805"/>
                </a:cubicBezTo>
                <a:cubicBezTo>
                  <a:pt x="10805772" y="370073"/>
                  <a:pt x="10786061" y="402718"/>
                  <a:pt x="10751103" y="408346"/>
                </a:cubicBezTo>
                <a:close/>
                <a:moveTo>
                  <a:pt x="6622211" y="408827"/>
                </a:moveTo>
                <a:cubicBezTo>
                  <a:pt x="6556773" y="384472"/>
                  <a:pt x="6566589" y="338806"/>
                  <a:pt x="6635300" y="329673"/>
                </a:cubicBezTo>
                <a:cubicBezTo>
                  <a:pt x="6684379" y="338806"/>
                  <a:pt x="6674564" y="408827"/>
                  <a:pt x="6622211" y="408827"/>
                </a:cubicBezTo>
                <a:close/>
                <a:moveTo>
                  <a:pt x="2546164" y="410169"/>
                </a:moveTo>
                <a:cubicBezTo>
                  <a:pt x="2486968" y="404143"/>
                  <a:pt x="2454081" y="358948"/>
                  <a:pt x="2526432" y="331830"/>
                </a:cubicBezTo>
                <a:cubicBezTo>
                  <a:pt x="2559318" y="337856"/>
                  <a:pt x="2602071" y="398117"/>
                  <a:pt x="2546164" y="410169"/>
                </a:cubicBezTo>
                <a:close/>
                <a:moveTo>
                  <a:pt x="9771983" y="415879"/>
                </a:moveTo>
                <a:cubicBezTo>
                  <a:pt x="9709393" y="409873"/>
                  <a:pt x="9676450" y="367831"/>
                  <a:pt x="9752217" y="340804"/>
                </a:cubicBezTo>
                <a:cubicBezTo>
                  <a:pt x="9781865" y="343807"/>
                  <a:pt x="9827984" y="403867"/>
                  <a:pt x="9771983" y="415879"/>
                </a:cubicBezTo>
                <a:close/>
                <a:moveTo>
                  <a:pt x="5209174" y="419054"/>
                </a:moveTo>
                <a:cubicBezTo>
                  <a:pt x="5150278" y="428121"/>
                  <a:pt x="5124102" y="373719"/>
                  <a:pt x="5192814" y="352563"/>
                </a:cubicBezTo>
                <a:cubicBezTo>
                  <a:pt x="5241894" y="346518"/>
                  <a:pt x="5251710" y="397898"/>
                  <a:pt x="5209174" y="419054"/>
                </a:cubicBezTo>
                <a:close/>
                <a:moveTo>
                  <a:pt x="10521232" y="429497"/>
                </a:moveTo>
                <a:cubicBezTo>
                  <a:pt x="10480349" y="423971"/>
                  <a:pt x="10464365" y="391670"/>
                  <a:pt x="10525843" y="364469"/>
                </a:cubicBezTo>
                <a:cubicBezTo>
                  <a:pt x="10555352" y="364469"/>
                  <a:pt x="10575025" y="397715"/>
                  <a:pt x="10568467" y="424916"/>
                </a:cubicBezTo>
                <a:cubicBezTo>
                  <a:pt x="10551253" y="430205"/>
                  <a:pt x="10534860" y="431338"/>
                  <a:pt x="10521232" y="429497"/>
                </a:cubicBezTo>
                <a:close/>
                <a:moveTo>
                  <a:pt x="7967235" y="431486"/>
                </a:moveTo>
                <a:cubicBezTo>
                  <a:pt x="7954658" y="434036"/>
                  <a:pt x="7939052" y="433469"/>
                  <a:pt x="7921805" y="428180"/>
                </a:cubicBezTo>
                <a:cubicBezTo>
                  <a:pt x="7898807" y="391912"/>
                  <a:pt x="7921805" y="370756"/>
                  <a:pt x="7961228" y="367733"/>
                </a:cubicBezTo>
                <a:cubicBezTo>
                  <a:pt x="8015429" y="388134"/>
                  <a:pt x="8004957" y="423835"/>
                  <a:pt x="7967235" y="431486"/>
                </a:cubicBezTo>
                <a:close/>
                <a:moveTo>
                  <a:pt x="11450000" y="433226"/>
                </a:moveTo>
                <a:cubicBezTo>
                  <a:pt x="11445461" y="432329"/>
                  <a:pt x="11440485" y="429824"/>
                  <a:pt x="11435151" y="425288"/>
                </a:cubicBezTo>
                <a:cubicBezTo>
                  <a:pt x="11353080" y="443433"/>
                  <a:pt x="11399039" y="358758"/>
                  <a:pt x="11454847" y="361782"/>
                </a:cubicBezTo>
                <a:cubicBezTo>
                  <a:pt x="11492190" y="367075"/>
                  <a:pt x="11481777" y="439511"/>
                  <a:pt x="11450000" y="433226"/>
                </a:cubicBezTo>
                <a:close/>
                <a:moveTo>
                  <a:pt x="8695645" y="433348"/>
                </a:moveTo>
                <a:cubicBezTo>
                  <a:pt x="8652404" y="426386"/>
                  <a:pt x="8627169" y="374671"/>
                  <a:pt x="8696106" y="358758"/>
                </a:cubicBezTo>
                <a:cubicBezTo>
                  <a:pt x="8722370" y="361789"/>
                  <a:pt x="8748632" y="395130"/>
                  <a:pt x="8742067" y="422408"/>
                </a:cubicBezTo>
                <a:cubicBezTo>
                  <a:pt x="8726473" y="433016"/>
                  <a:pt x="8710058" y="435669"/>
                  <a:pt x="8695645" y="433348"/>
                </a:cubicBezTo>
                <a:close/>
                <a:moveTo>
                  <a:pt x="10283475" y="433832"/>
                </a:moveTo>
                <a:cubicBezTo>
                  <a:pt x="10198403" y="433832"/>
                  <a:pt x="10214763" y="370502"/>
                  <a:pt x="10283475" y="364470"/>
                </a:cubicBezTo>
                <a:cubicBezTo>
                  <a:pt x="10326011" y="367486"/>
                  <a:pt x="10322739" y="427801"/>
                  <a:pt x="10283475" y="433832"/>
                </a:cubicBezTo>
                <a:close/>
                <a:moveTo>
                  <a:pt x="8974129" y="434033"/>
                </a:moveTo>
                <a:cubicBezTo>
                  <a:pt x="8961635" y="436316"/>
                  <a:pt x="8946132" y="435555"/>
                  <a:pt x="8928999" y="430228"/>
                </a:cubicBezTo>
                <a:cubicBezTo>
                  <a:pt x="8906152" y="396739"/>
                  <a:pt x="8928999" y="375429"/>
                  <a:pt x="8968162" y="372384"/>
                </a:cubicBezTo>
                <a:cubicBezTo>
                  <a:pt x="9022014" y="392934"/>
                  <a:pt x="9011611" y="427183"/>
                  <a:pt x="8974129" y="434033"/>
                </a:cubicBezTo>
                <a:close/>
                <a:moveTo>
                  <a:pt x="8469099" y="435067"/>
                </a:moveTo>
                <a:cubicBezTo>
                  <a:pt x="8441746" y="432781"/>
                  <a:pt x="8410374" y="398585"/>
                  <a:pt x="8443288" y="364388"/>
                </a:cubicBezTo>
                <a:cubicBezTo>
                  <a:pt x="8505826" y="364388"/>
                  <a:pt x="8495952" y="352229"/>
                  <a:pt x="8499243" y="397825"/>
                </a:cubicBezTo>
                <a:cubicBezTo>
                  <a:pt x="8500476" y="426322"/>
                  <a:pt x="8485512" y="436438"/>
                  <a:pt x="8469099" y="435067"/>
                </a:cubicBezTo>
                <a:close/>
                <a:moveTo>
                  <a:pt x="11001555" y="437931"/>
                </a:moveTo>
                <a:cubicBezTo>
                  <a:pt x="10960160" y="436224"/>
                  <a:pt x="10925691" y="390136"/>
                  <a:pt x="11002016" y="376481"/>
                </a:cubicBezTo>
                <a:cubicBezTo>
                  <a:pt x="11031562" y="373446"/>
                  <a:pt x="11044693" y="397723"/>
                  <a:pt x="11041410" y="422000"/>
                </a:cubicBezTo>
                <a:cubicBezTo>
                  <a:pt x="11029920" y="434138"/>
                  <a:pt x="11015353" y="438500"/>
                  <a:pt x="11001555" y="437931"/>
                </a:cubicBezTo>
                <a:close/>
                <a:moveTo>
                  <a:pt x="7281215" y="441469"/>
                </a:moveTo>
                <a:cubicBezTo>
                  <a:pt x="7199243" y="438454"/>
                  <a:pt x="7218917" y="384170"/>
                  <a:pt x="7277938" y="372107"/>
                </a:cubicBezTo>
                <a:cubicBezTo>
                  <a:pt x="7330399" y="372107"/>
                  <a:pt x="7323842" y="432422"/>
                  <a:pt x="7281215" y="441469"/>
                </a:cubicBezTo>
                <a:close/>
                <a:moveTo>
                  <a:pt x="9462364" y="442995"/>
                </a:moveTo>
                <a:cubicBezTo>
                  <a:pt x="9421788" y="438306"/>
                  <a:pt x="9407034" y="399093"/>
                  <a:pt x="9473430" y="385454"/>
                </a:cubicBezTo>
                <a:cubicBezTo>
                  <a:pt x="9499660" y="382423"/>
                  <a:pt x="9516055" y="412733"/>
                  <a:pt x="9509497" y="433949"/>
                </a:cubicBezTo>
                <a:cubicBezTo>
                  <a:pt x="9492283" y="442284"/>
                  <a:pt x="9475888" y="444557"/>
                  <a:pt x="9462364" y="442995"/>
                </a:cubicBezTo>
                <a:close/>
                <a:moveTo>
                  <a:pt x="8206973" y="443623"/>
                </a:moveTo>
                <a:cubicBezTo>
                  <a:pt x="8141348" y="443623"/>
                  <a:pt x="8138067" y="362020"/>
                  <a:pt x="8200411" y="365043"/>
                </a:cubicBezTo>
                <a:cubicBezTo>
                  <a:pt x="8239786" y="368065"/>
                  <a:pt x="8259473" y="434556"/>
                  <a:pt x="8206973" y="443623"/>
                </a:cubicBezTo>
                <a:close/>
                <a:moveTo>
                  <a:pt x="11658202" y="449337"/>
                </a:moveTo>
                <a:cubicBezTo>
                  <a:pt x="11572848" y="446324"/>
                  <a:pt x="11608959" y="389076"/>
                  <a:pt x="11668050" y="370998"/>
                </a:cubicBezTo>
                <a:cubicBezTo>
                  <a:pt x="11717293" y="380037"/>
                  <a:pt x="11704161" y="437285"/>
                  <a:pt x="11658202" y="449337"/>
                </a:cubicBezTo>
                <a:close/>
                <a:moveTo>
                  <a:pt x="7707064" y="458701"/>
                </a:moveTo>
                <a:cubicBezTo>
                  <a:pt x="7657642" y="452649"/>
                  <a:pt x="7634579" y="401206"/>
                  <a:pt x="7703769" y="386075"/>
                </a:cubicBezTo>
                <a:cubicBezTo>
                  <a:pt x="7756486" y="386075"/>
                  <a:pt x="7763075" y="455675"/>
                  <a:pt x="7707064" y="458701"/>
                </a:cubicBezTo>
                <a:close/>
                <a:moveTo>
                  <a:pt x="7492405" y="459779"/>
                </a:moveTo>
                <a:cubicBezTo>
                  <a:pt x="7479937" y="459827"/>
                  <a:pt x="7467672" y="455490"/>
                  <a:pt x="7458680" y="444931"/>
                </a:cubicBezTo>
                <a:cubicBezTo>
                  <a:pt x="7445598" y="402696"/>
                  <a:pt x="7497924" y="387612"/>
                  <a:pt x="7527358" y="390629"/>
                </a:cubicBezTo>
                <a:cubicBezTo>
                  <a:pt x="7569056" y="420043"/>
                  <a:pt x="7529810" y="459638"/>
                  <a:pt x="7492405" y="459779"/>
                </a:cubicBezTo>
                <a:close/>
                <a:moveTo>
                  <a:pt x="11237440" y="459970"/>
                </a:moveTo>
                <a:cubicBezTo>
                  <a:pt x="11195584" y="455859"/>
                  <a:pt x="11168500" y="407096"/>
                  <a:pt x="11244826" y="388951"/>
                </a:cubicBezTo>
                <a:cubicBezTo>
                  <a:pt x="11271089" y="388951"/>
                  <a:pt x="11287503" y="425240"/>
                  <a:pt x="11280938" y="446409"/>
                </a:cubicBezTo>
                <a:cubicBezTo>
                  <a:pt x="11266986" y="457749"/>
                  <a:pt x="11251392" y="461340"/>
                  <a:pt x="11237440" y="459970"/>
                </a:cubicBezTo>
                <a:close/>
                <a:moveTo>
                  <a:pt x="12107131" y="466825"/>
                </a:moveTo>
                <a:cubicBezTo>
                  <a:pt x="12049303" y="473680"/>
                  <a:pt x="12015951" y="426149"/>
                  <a:pt x="12090545" y="399558"/>
                </a:cubicBezTo>
                <a:cubicBezTo>
                  <a:pt x="12116775" y="399558"/>
                  <a:pt x="12136448" y="429948"/>
                  <a:pt x="12133169" y="460338"/>
                </a:cubicBezTo>
                <a:cubicBezTo>
                  <a:pt x="12124152" y="463757"/>
                  <a:pt x="12115392" y="465846"/>
                  <a:pt x="12107131" y="466825"/>
                </a:cubicBezTo>
                <a:close/>
                <a:moveTo>
                  <a:pt x="9234175" y="470554"/>
                </a:moveTo>
                <a:cubicBezTo>
                  <a:pt x="9174979" y="464528"/>
                  <a:pt x="9142093" y="419333"/>
                  <a:pt x="9214442" y="392215"/>
                </a:cubicBezTo>
                <a:cubicBezTo>
                  <a:pt x="9247330" y="398241"/>
                  <a:pt x="9290082" y="458502"/>
                  <a:pt x="9234175" y="470554"/>
                </a:cubicBezTo>
                <a:close/>
                <a:moveTo>
                  <a:pt x="11897186" y="479439"/>
                </a:moveTo>
                <a:cubicBezTo>
                  <a:pt x="11838290" y="488506"/>
                  <a:pt x="11812114" y="434104"/>
                  <a:pt x="11880826" y="412948"/>
                </a:cubicBezTo>
                <a:cubicBezTo>
                  <a:pt x="11929906" y="406903"/>
                  <a:pt x="11939722" y="458283"/>
                  <a:pt x="11897186" y="4794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93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60D72EC-5163-8F82-E354-EE7F89F462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5221962 h 6858000"/>
              <a:gd name="connsiteX1" fmla="*/ 12188952 w 12188952"/>
              <a:gd name="connsiteY1" fmla="*/ 5221962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0 h 6858000"/>
              <a:gd name="connsiteX5" fmla="*/ 12188952 w 12188952"/>
              <a:gd name="connsiteY5" fmla="*/ 0 h 6858000"/>
              <a:gd name="connsiteX6" fmla="*/ 12188952 w 12188952"/>
              <a:gd name="connsiteY6" fmla="*/ 1633936 h 6858000"/>
              <a:gd name="connsiteX7" fmla="*/ 0 w 12188952"/>
              <a:gd name="connsiteY7" fmla="*/ 16339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5221962"/>
                </a:moveTo>
                <a:lnTo>
                  <a:pt x="12188952" y="5221962"/>
                </a:lnTo>
                <a:lnTo>
                  <a:pt x="1218895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1633936"/>
                </a:lnTo>
                <a:lnTo>
                  <a:pt x="0" y="16339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957" y="1718642"/>
            <a:ext cx="10350086" cy="1581149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53A642-F7CA-8E2B-4DE7-8BCF931CACC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0957" y="3558211"/>
            <a:ext cx="10350086" cy="166307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228600" indent="0" algn="ctr">
              <a:buFont typeface="Arial" panose="020B0604020202020204" pitchFamily="34" charset="0"/>
              <a:buNone/>
              <a:defRPr sz="2000"/>
            </a:lvl2pPr>
            <a:lvl3pPr marL="262890" indent="0" algn="ctr">
              <a:buNone/>
              <a:defRPr sz="1800"/>
            </a:lvl3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0396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383" y="357004"/>
            <a:ext cx="10515600" cy="1325563"/>
          </a:xfrm>
        </p:spPr>
        <p:txBody>
          <a:bodyPr anchor="b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05D33D-C113-9E92-92F1-9EA57AC3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F5CE2D8B-5DAD-1AE2-5E7F-1BADDB2CB0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5C8A7E1-094D-AB3F-92DF-CB8EA743A8F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F6EA5CD-D31E-8AAB-FF07-54AFA11006C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2F1B2F70-D97C-95A3-763B-50AD8CED58D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833CB385-54B6-231D-282C-74488CF1E54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FC54B739-423D-580B-9940-793C0030C06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23856F38-A592-6764-9CED-FEDF15E530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BEFE01D4-EF02-76B3-B034-1A5EB417D2F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DB950463-20F5-C684-6C2C-86994DEFCAE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65079E25-D95B-8D87-98EF-971FC2051B5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8055E212-A0B6-1E59-52BB-7C504203219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238BC6F0-3AA0-3DAF-088C-33638A8930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8D0908BF-327D-FE51-06CF-A3072D761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02586D4E-D5CD-1D62-6D85-1D18F1F7C8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46D9B989-7FCE-4F67-AFD3-EE15345567C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96F645D1-039B-A8D6-6BB0-2808A11EBC7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0B9E8DEE-1D39-F724-8818-CA6E4D7397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6BD5BA02-749A-B58B-0074-452F363C82C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48AB159A-A4D1-BB4E-A7D1-0E96F75A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986C96DD-64A6-A2BB-C59C-5D720FEF519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62F28977-EDA7-76AE-D865-C5E5A2B81AE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79839F6A-1FEA-1520-ACC2-345AB77D86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C72EB1EE-43A0-6EA1-BE80-A8AA46B28F2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C92FD30-AC44-F8F9-AC4C-042A794192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BF349AEB-28FF-6D99-4CF3-FE6B104E43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B2A6C37C-3BE9-C8A4-02F7-66F6914D92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99AA856F-6C5D-5F2D-B5B2-E64E1C61FD4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F28084AC-E3F5-CF94-0A87-02E2D4126B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7D6AB6C5-0BD9-662B-F855-9497B5F6B2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B56E1820-7113-FEB5-5F21-185590D569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E124D204-586F-6DA8-49BA-5808DCAD45F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CB36EBB3-C3E1-FCD5-5480-AC32041BC5A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95523345-4C21-E21A-5C00-6B1E2185750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8A9C73AC-25CC-E375-06A1-95BCEB7E426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0852A279-3862-B8A3-23BB-40558B5B13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6B3DDF95-9C4E-4D0E-E5E8-814599AA359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532C81E1-5831-91E3-D109-64FA7270D33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06195A56-C970-7F84-FF5B-37088503738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C254DEB6-47A6-1FAD-EFBC-A109AFCF3E8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FD971EB9-DCF8-5D25-7A37-12BCA952103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E4C90E3E-ED37-6B86-7E32-18FE142BE1B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23DEE47-5A86-5C47-E7B9-00DB8333B8C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FA4EE92B-EDB4-FEA8-66D0-EDDAF86697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EFCE34CA-BD64-4C2E-396C-38D82EE0AD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84800EBA-0F40-9FBE-86CA-DFFE6951605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1591FE44-31F0-B4D2-5EE3-11DA8BB3CCE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7A1CC101-3A20-B4DE-4DDD-95D5235AA18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EBA1388D-2E62-6208-7940-B2A1D61072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30057205-B8FB-58CA-32F1-E93FB6417C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6292B3F9-947D-D3EA-BAB8-E529D537DD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774C9848-5461-6E1B-8E49-5CE57C5A81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53EB0085-9D09-41B8-0FDC-D3C8C31D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580DBD87-A839-AE49-4D2D-09882DBEA7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B2A65C64-470E-140F-2FC5-5EE397D079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F10EB910-7BD9-9881-2E9C-00019F241B3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3AB2DD6-C2F6-9D6B-C459-595FFC6666E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850CE3D8-949E-71F9-1F2B-07A0426DDD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9D38ABB4-70D2-017B-AB07-F1FF54BA16C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6383" y="2323118"/>
            <a:ext cx="10515600" cy="4066984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40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A524BA3-05A5-6B79-0847-47B9200CA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4A96F87-C96C-5C77-5F19-7E7718B182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2435CD-AEF9-2E9D-2CB8-C32EF59C925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EE245742-CACD-E9FD-847C-368F946EFB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32BB9EC6-01D5-DED4-4BCB-E6E51D3B98B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E36C030-58F1-1888-1D47-945FCC9584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466FDC08-12F1-2CB3-55E5-4223F1217D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E48192E-A210-10FC-64F0-87C12AD695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A4D29756-7DDD-363E-DDBA-29F32449370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977AA206-7B0D-630E-2C5B-9550571F99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578E452-C96A-4AD6-03EF-7436CFB85B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C438EC8D-F884-2CCB-C0B8-F1DFF29334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BA1C17DB-42EF-C725-6164-123558E5FD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06750BBF-690D-5F90-5163-18063ADC25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89906FC3-98D6-7517-878A-5C26150B3F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75F49575-E7DD-AE0C-5DF7-E0C7318676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709045A5-2F7F-92CC-97B8-410B6D7E4D6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703C71CC-B46F-7BBE-90EA-2001D8AD54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4C944EE-3B01-2182-831C-BAFA820EA3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727646B3-834E-594A-5B4B-B217CB5CC9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4098E858-E702-BCEE-34E1-4FB7FCC038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1D73C9C0-AEBB-4212-2317-04A443DE6C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7A9ADFE8-600D-EC70-1526-70D43721D4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47093F4D-746D-B229-71F1-BBBD2A412DE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E79385DE-E8DC-D3BD-8F48-2B0EC4A7A4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DB21756-515B-FDA0-F289-99C5BA0AC20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3CA68471-EC31-03E2-FABA-89DF61C9542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C6DCACC-784C-B8E8-8898-8A3054F7BB1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5142D3E8-23FC-2DE1-4133-445F85F8586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34331B7-F09D-F2F0-D7E6-0EB8C688F7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05070D6-F045-EA4D-B977-990FA5AD80A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A4AB825-6845-E0D4-F157-1B948E1937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1DC24A75-0693-795A-17CD-2BC189B01B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7623FAB8-FD45-2810-775A-D5F12B0C597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AFB53E66-FB09-7C3D-5E42-BA4B99CBF4D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C0748BCE-826C-3D38-4EA4-53C9E7ECCA7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3088280-5A11-FEE1-C425-5F9B9138566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7C801BDC-004A-68E7-856A-D681506B773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0BDA8CC8-E51E-5BF7-CBC2-B60291A802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3B0B61F7-5A35-A15E-6E4B-6D6A298FFA5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81D6A465-F994-20E5-49E8-175597AD68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75A0419-EF75-A155-9681-652E6B346EA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45DD044E-FBD8-59A7-C0A4-1B4C0C4251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ED7D8618-6C65-EAFD-D6C9-9BDCFD912A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80EC0767-4417-DE89-BD3D-00D457589FC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9ECD19A6-4F3F-15B6-5735-411CA65BA3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12AA157-A92D-EA70-8BFE-88D61D0C1E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6B31E4CC-E710-8892-2E71-34DC876F65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85E5200A-6950-CF88-4242-8FD3D625DE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CA54D161-9EF8-78DF-1B0A-4766817848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C64272B3-20CB-3F91-8A8F-595CFB252B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4E27BC89-3702-B5D8-FF7A-2A9DC0C0EC1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83653270-5B66-5986-EFCD-119B007A9B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F3BF5718-BDC9-840C-4E9A-1D89A5934AD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C228B2C6-09B9-0197-99EA-39EC047DF7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57C6648C-C0B4-BD17-D230-91DE452DA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9AC9B6FA-998F-B567-2F39-781F57ACA7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2B138FE-612F-3B50-AB2F-C13E6E2A87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15BFB4DC-9436-41B5-985C-4FD2B3C87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0" y="2097741"/>
            <a:ext cx="12175432" cy="38918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571" y="110363"/>
            <a:ext cx="9827589" cy="1731935"/>
          </a:xfrm>
        </p:spPr>
        <p:txBody>
          <a:bodyPr anchor="b"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3497" y="2218158"/>
            <a:ext cx="5313294" cy="3659681"/>
          </a:xfr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/>
            </a:lvl1pPr>
            <a:lvl2pPr marL="228600" indent="0">
              <a:buFont typeface="Arial" panose="020B0604020202020204" pitchFamily="34" charset="0"/>
              <a:buNone/>
              <a:defRPr sz="1600" b="0"/>
            </a:lvl2pPr>
            <a:lvl3pPr marL="320040" indent="0">
              <a:buNone/>
              <a:defRPr sz="1400" b="0"/>
            </a:lvl3pPr>
            <a:lvl4pPr marL="411480" indent="0">
              <a:buFont typeface="Arial" panose="020B0604020202020204" pitchFamily="34" charset="0"/>
              <a:buNone/>
              <a:defRPr sz="1200" b="0"/>
            </a:lvl4pPr>
            <a:lvl5pPr marL="502920" indent="0">
              <a:buNone/>
              <a:defRPr sz="12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24D174D5-B023-EB99-E21B-7FA9DAEF3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363" y="2097088"/>
            <a:ext cx="5608637" cy="38925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1" name="Footer Placeholder 4">
            <a:extLst>
              <a:ext uri="{FF2B5EF4-FFF2-40B4-BE49-F238E27FC236}">
                <a16:creationId xmlns:a16="http://schemas.microsoft.com/office/drawing/2014/main" id="{91D8018E-34BF-1295-2ACF-0C4D08DF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54871" y="2093199"/>
            <a:ext cx="4157472" cy="4160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769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147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619225-574D-B275-93E3-69EB72E09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1F82B6A-E111-4B34-A381-71AEBC37E35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0D750F89-AB09-7CC8-398A-7C5CDFCF88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952FED4C-0B03-6CAD-B3F7-E1836F9666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FAB6AA70-C152-FAB0-7206-2FC3E1360AA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6E87073F-3BBB-04CB-9605-90CA8D4AB8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13187B80-D659-8461-CFD3-E086080025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05FA98FC-9F36-B2B9-402B-4F3ED1DF939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1F11D677-6EFB-7B48-8329-4B3AC7F5F65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B146F80B-24CF-20A0-C9AC-95220BDEE9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BBF16392-7480-37E0-BAE2-C45DDA2B91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4242D354-0BA0-DF0E-FAC0-7AF40C92A7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21FFC17D-02B4-2998-A7AC-B45317C4BF4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56A609F3-3D03-E76A-06C3-A139937C64A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52C218ED-0C62-5CD5-2ED7-48B99A2D6FC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DE089F3A-55C4-F965-810A-73011FD324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E298A4E5-198B-49FD-0D4D-AFB7048E77A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87D2433E-0FBC-2DBB-472F-2295341135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CEB4F944-25CF-2C67-5BDB-3E2187DEB6C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EAE9DC3F-F7A9-C4B6-6EA2-FE1C411246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4688CAC8-1ABE-DE2F-1983-0EEC84CC261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0F02308F-B5BB-BB57-4CD6-459FA204C0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55A07BA7-32C9-98F2-423F-27726A4037F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F930AE1B-9901-E7DF-5D8B-FC2B921C753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B37ABBC0-CF43-39F7-8C25-87734EA0DA1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6BCA5E1-7756-D13F-8646-51BEAD1F34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BC204F9-47A7-2963-47ED-982A084B26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FA168D96-E948-CABF-903B-E1F47241FEB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D30FBFFA-0EBF-6036-7363-AC0B205EBFB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55194D32-4021-F879-572D-24FF8E8ABA7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36A83BE-05C4-506B-2ABD-7C7361EAE87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A584FE0E-3875-4EF9-73EB-2C0802243A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2F4224C-32DB-04FC-618C-26789D0B975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F30FA418-ABB2-2D07-1CBA-C18B78B7E9E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61FAA570-8026-100F-D0CA-F427E0C632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887AE64-23FB-5974-5A14-D574E1C962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5B6F3980-8F45-EB27-9D1E-2B08865E9D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BFE95380-F304-45BA-2DE6-52BF960CD3E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702333B8-9354-B534-C71B-1CDE834B4F1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638646FC-DE16-E1B1-54B1-954C8504ED6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5687AFBB-F511-77AC-8688-C6DC628BF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AABB6AEE-6786-3DF6-DA75-8B0E8E180AC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010D21E0-497F-4CA2-E187-F8AA942CB28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13C32190-395D-6325-5E60-279D2B993D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17794D65-809A-3EE4-40D5-C30F54AD0D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08A4C8E5-B310-BFA5-AF1A-1E93660702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8E47FAC-8638-644F-4AA4-14BAA7F2F47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B34A044D-71DC-C161-E992-85977AE4E6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DBC4C683-AF23-D091-3339-E5E80EAFCC3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177346D2-7A10-B152-430F-7692A7EDB4F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7D426D56-D233-DC06-76C7-883977A79AF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CE8D845B-5256-5130-9EDF-0FCEB180378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92AFAD39-3440-2281-B74A-0B6FE479DA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A256F438-9F44-9A3E-91BF-BF1B66B8A05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B26F1AC1-E657-D21D-FDB9-9CB0956102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DAE37514-0515-B1EA-3F9B-44A2FBF4C2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4D67B33E-CA8A-C3B1-2141-4C85E0CD1E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97069B2B-9716-03B6-AF81-8EE4BCB6E27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57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6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2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98679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0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6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33905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35039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8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95" r:id="rId16"/>
    <p:sldLayoutId id="2147483698" r:id="rId17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12192000" cy="685774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57400"/>
            <a:ext cx="10972800" cy="452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76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shawnee.edu/about-us/administrative-offices/communications/trademarked-logo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014/ajot.2013.00471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doi.org/10.5014/ajot.2024.050824" TargetMode="External"/><Relationship Id="rId5" Type="http://schemas.openxmlformats.org/officeDocument/2006/relationships/hyperlink" Target="https://psycnet-apa-org.proxy01.shawnee.edu/doi/10.1037/0012-1649.18.2.199" TargetMode="External"/><Relationship Id="rId4" Type="http://schemas.openxmlformats.org/officeDocument/2006/relationships/hyperlink" Target="https://doi.org/10.1016/j.ecresq.2021.10.00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-sagepub-com.proxy01.shawnee.edu/doi/10.1177%2F1053451218767916" TargetMode="External"/><Relationship Id="rId7" Type="http://schemas.openxmlformats.org/officeDocument/2006/relationships/hyperlink" Target="https://doi-org.proxy01.shawnee.edu/10.5206/eei.v33i1.1674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doi.org/10.1080/10409289.2021.1958283" TargetMode="External"/><Relationship Id="rId5" Type="http://schemas.openxmlformats.org/officeDocument/2006/relationships/hyperlink" Target="https://i.pinimg.com/736x/57/86/47/578647ae3108f2eebc9136267a62c0d9.jpg" TargetMode="External"/><Relationship Id="rId4" Type="http://schemas.openxmlformats.org/officeDocument/2006/relationships/hyperlink" Target="https://www.shawnee.edu/about-us/administrative-offices/communications/trademarked-logo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643-022-01363-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i.pinimg.com/736x/57/86/47/578647ae3108f2eebc9136267a62c0d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1" name="Group 157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57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630" name="Rectangle 1629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2" name="Rectangle 1631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224AF3-8A06-5D1E-F762-4E225CD64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932" y="571500"/>
            <a:ext cx="5110909" cy="16919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200" b="1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65" name="TextBox 1564">
            <a:extLst>
              <a:ext uri="{FF2B5EF4-FFF2-40B4-BE49-F238E27FC236}">
                <a16:creationId xmlns:a16="http://schemas.microsoft.com/office/drawing/2014/main" id="{8D608FA5-880F-E8AA-44D3-B51C068F4178}"/>
              </a:ext>
            </a:extLst>
          </p:cNvPr>
          <p:cNvSpPr txBox="1"/>
          <p:nvPr/>
        </p:nvSpPr>
        <p:spPr>
          <a:xfrm>
            <a:off x="1066799" y="3116179"/>
            <a:ext cx="4539129" cy="29989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dirty="0">
                <a:solidFill>
                  <a:schemeClr val="tx2"/>
                </a:solidFill>
              </a:rPr>
              <a:t>Literature Review Presentation 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dirty="0">
                <a:solidFill>
                  <a:schemeClr val="tx2"/>
                </a:solidFill>
              </a:rPr>
              <a:t>Marlo R. Hornsby 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dirty="0">
                <a:solidFill>
                  <a:schemeClr val="tx2"/>
                </a:solidFill>
              </a:rPr>
              <a:t>Shawnee State University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dirty="0">
                <a:solidFill>
                  <a:schemeClr val="tx2"/>
                </a:solidFill>
              </a:rPr>
              <a:t>7001 OTD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dirty="0">
                <a:solidFill>
                  <a:schemeClr val="tx2"/>
                </a:solidFill>
              </a:rPr>
              <a:t>Dr. Stone 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r>
              <a:rPr lang="en-US" dirty="0">
                <a:solidFill>
                  <a:schemeClr val="tx2"/>
                </a:solidFill>
              </a:rPr>
              <a:t>December 5, 2024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634" name="Group 1633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635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6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7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6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7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8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9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0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1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2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3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4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5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6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7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8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9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0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1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2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3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4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5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6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7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8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1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2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3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4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5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6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7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8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0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1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2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3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4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5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6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7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8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9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0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1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A9DA717-3584-6C49-5250-7E4A1D42A350}"/>
              </a:ext>
            </a:extLst>
          </p:cNvPr>
          <p:cNvSpPr txBox="1"/>
          <p:nvPr/>
        </p:nvSpPr>
        <p:spPr>
          <a:xfrm>
            <a:off x="276726" y="571499"/>
            <a:ext cx="6238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/>
              <a:t>How do early childhood educators foster social-emotional development? </a:t>
            </a:r>
          </a:p>
        </p:txBody>
      </p:sp>
      <p:pic>
        <p:nvPicPr>
          <p:cNvPr id="5122" name="Picture 2" descr="Trademarked Logos | Shawnee State">
            <a:extLst>
              <a:ext uri="{FF2B5EF4-FFF2-40B4-BE49-F238E27FC236}">
                <a16:creationId xmlns:a16="http://schemas.microsoft.com/office/drawing/2014/main" id="{6F5B768C-ABB7-6122-1791-1D72A197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74" y="662674"/>
            <a:ext cx="5535373" cy="380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69F2AE-CB53-C8AF-F895-3A56E29B0E03}"/>
              </a:ext>
            </a:extLst>
          </p:cNvPr>
          <p:cNvSpPr txBox="1"/>
          <p:nvPr/>
        </p:nvSpPr>
        <p:spPr>
          <a:xfrm>
            <a:off x="8181474" y="6376737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7DB55B-4E5D-47D1-4020-EC647D07602B}"/>
              </a:ext>
            </a:extLst>
          </p:cNvPr>
          <p:cNvSpPr txBox="1"/>
          <p:nvPr/>
        </p:nvSpPr>
        <p:spPr>
          <a:xfrm rot="10800000" flipV="1">
            <a:off x="6586074" y="6442749"/>
            <a:ext cx="4064793" cy="409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200000"/>
              </a:lnSpc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Trademarked Logos | Shawnee State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9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34EF6-D872-E0E7-4833-963CEF35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6D540-DAC3-0951-4621-D0FEFDB37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Marlo Hornsby </a:t>
            </a:r>
          </a:p>
          <a:p>
            <a:r>
              <a:rPr lang="en-US" dirty="0"/>
              <a:t>304 619 4985 </a:t>
            </a:r>
          </a:p>
          <a:p>
            <a:r>
              <a:rPr lang="en-US" dirty="0"/>
              <a:t>mhornsby@shawnee.state.edu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89331BB-4FE6-27F4-079E-7BE0726793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9" b="3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9" descr="Woman and child playing with blocks">
            <a:extLst>
              <a:ext uri="{FF2B5EF4-FFF2-40B4-BE49-F238E27FC236}">
                <a16:creationId xmlns:a16="http://schemas.microsoft.com/office/drawing/2014/main" id="{CD17EB87-06ED-35E9-A090-5FB53BA4C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91" y="2097088"/>
            <a:ext cx="5838825" cy="38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52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3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90" name="Rectangle 189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A084C6-2B87-4A9F-9C53-F42DC68C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966" y="243756"/>
            <a:ext cx="4016188" cy="1347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Findings from the Literature Review </a:t>
            </a:r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4486160E-7C85-E8C1-4BBB-FA11BE1A6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5" r="-2" b="-2"/>
          <a:stretch/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D935D9-B3A7-D63D-7912-63B616ACD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736" y="6382512"/>
            <a:ext cx="284590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20XX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44B12-C846-1802-FC89-A9E668AC9BBF}"/>
              </a:ext>
            </a:extLst>
          </p:cNvPr>
          <p:cNvSpPr txBox="1"/>
          <p:nvPr/>
        </p:nvSpPr>
        <p:spPr>
          <a:xfrm>
            <a:off x="8121316" y="2512192"/>
            <a:ext cx="26297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calming corners?  </a:t>
            </a:r>
          </a:p>
          <a:p>
            <a:endParaRPr lang="en-US" dirty="0"/>
          </a:p>
          <a:p>
            <a:r>
              <a:rPr lang="en-US" dirty="0"/>
              <a:t>Frameworks </a:t>
            </a:r>
          </a:p>
          <a:p>
            <a:endParaRPr lang="en-US" dirty="0"/>
          </a:p>
          <a:p>
            <a:r>
              <a:rPr lang="en-US" dirty="0"/>
              <a:t>Social Emotional Development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7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7" name="Group 5516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551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1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2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3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4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5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6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7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7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7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7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7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5575" name="Rectangle 5574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560" y="424070"/>
            <a:ext cx="4773663" cy="49430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Gaps within the literature </a:t>
            </a:r>
            <a:b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314" name="Group 5313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5315" name="Group 5314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5403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16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7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8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9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0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1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2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3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4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5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6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7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8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9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0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1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2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3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4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5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6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7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8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9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0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1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2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3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4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5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6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7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8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9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0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1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2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3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4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5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6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7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8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9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0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1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2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3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4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5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6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7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8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9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0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1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2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3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4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5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6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7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8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9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0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1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2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3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4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5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6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7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8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9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0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1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2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3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4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5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6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7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8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9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0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1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2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 descr="Children playing with blocks">
            <a:extLst>
              <a:ext uri="{FF2B5EF4-FFF2-40B4-BE49-F238E27FC236}">
                <a16:creationId xmlns:a16="http://schemas.microsoft.com/office/drawing/2014/main" id="{F07F7625-302D-F9E7-44BC-87367E891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23" y="2073748"/>
            <a:ext cx="4934584" cy="329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3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091" name="Rectangle 1090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Rectangle 1092">
            <a:extLst>
              <a:ext uri="{FF2B5EF4-FFF2-40B4-BE49-F238E27FC236}">
                <a16:creationId xmlns:a16="http://schemas.microsoft.com/office/drawing/2014/main" id="{6F53D3C3-F24F-4317-98B6-A05ECD304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95" name="Rectangle 1">
            <a:extLst>
              <a:ext uri="{FF2B5EF4-FFF2-40B4-BE49-F238E27FC236}">
                <a16:creationId xmlns:a16="http://schemas.microsoft.com/office/drawing/2014/main" id="{BE6FC212-264E-3FA8-A705-BB2D6DE7F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1835011"/>
              </p:ext>
            </p:extLst>
          </p:nvPr>
        </p:nvGraphicFramePr>
        <p:xfrm>
          <a:off x="6096000" y="377188"/>
          <a:ext cx="5219700" cy="560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5FFE5-A84F-6540-E500-752EBB22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736" y="6382512"/>
            <a:ext cx="284590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20XX</a:t>
            </a:r>
          </a:p>
        </p:txBody>
      </p:sp>
      <p:pic>
        <p:nvPicPr>
          <p:cNvPr id="5" name="Picture 4" descr="Children on slide">
            <a:extLst>
              <a:ext uri="{FF2B5EF4-FFF2-40B4-BE49-F238E27FC236}">
                <a16:creationId xmlns:a16="http://schemas.microsoft.com/office/drawing/2014/main" id="{EE848B62-5037-2552-5A5C-F53A99D0C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9" y="-73979"/>
            <a:ext cx="5300055" cy="70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3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090" name="Rectangle 1089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7966" y="1135530"/>
            <a:ext cx="4016188" cy="16709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CA896-756E-51D4-C338-66339DFBFDDA}"/>
              </a:ext>
            </a:extLst>
          </p:cNvPr>
          <p:cNvSpPr txBox="1"/>
          <p:nvPr/>
        </p:nvSpPr>
        <p:spPr>
          <a:xfrm>
            <a:off x="8141707" y="4793129"/>
            <a:ext cx="2868706" cy="1563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  <a:buClr>
                <a:schemeClr val="bg2">
                  <a:lumMod val="75000"/>
                </a:schemeClr>
              </a:buClr>
            </a:pPr>
            <a:r>
              <a:rPr lang="en-US" sz="1200" cap="all" spc="6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0CF9BF-409E-022C-850C-1756F865335B}"/>
              </a:ext>
            </a:extLst>
          </p:cNvPr>
          <p:cNvSpPr txBox="1"/>
          <p:nvPr/>
        </p:nvSpPr>
        <p:spPr>
          <a:xfrm>
            <a:off x="7192058" y="190999"/>
            <a:ext cx="4574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Significance of the problem </a:t>
            </a:r>
          </a:p>
        </p:txBody>
      </p:sp>
      <p:pic>
        <p:nvPicPr>
          <p:cNvPr id="15" name="Content Placeholder 14" descr="Child sitting on rug at school">
            <a:extLst>
              <a:ext uri="{FF2B5EF4-FFF2-40B4-BE49-F238E27FC236}">
                <a16:creationId xmlns:a16="http://schemas.microsoft.com/office/drawing/2014/main" id="{7E926B9D-F33B-A5DB-5897-2C8E4EF1D28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8278" cy="68580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F9E1ED-5A8C-0437-BE04-AFAEEAFA83A9}"/>
              </a:ext>
            </a:extLst>
          </p:cNvPr>
          <p:cNvSpPr txBox="1"/>
          <p:nvPr/>
        </p:nvSpPr>
        <p:spPr>
          <a:xfrm>
            <a:off x="7002231" y="2314240"/>
            <a:ext cx="36680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Social-emotional learning 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Calming Areas </a:t>
            </a:r>
          </a:p>
          <a:p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4DC9F-D7FA-48DD-42F6-5CD1B3E4D088}"/>
              </a:ext>
            </a:extLst>
          </p:cNvPr>
          <p:cNvSpPr txBox="1"/>
          <p:nvPr/>
        </p:nvSpPr>
        <p:spPr>
          <a:xfrm>
            <a:off x="7023157" y="3938197"/>
            <a:ext cx="4912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Imagine if preschool classrooms had evidence-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guidelines for creating spaces that enhance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emotional regulation. What would that mean for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children’s long term well being and success? </a:t>
            </a:r>
          </a:p>
        </p:txBody>
      </p:sp>
    </p:spTree>
    <p:extLst>
      <p:ext uri="{BB962C8B-B14F-4D97-AF65-F5344CB8AC3E}">
        <p14:creationId xmlns:p14="http://schemas.microsoft.com/office/powerpoint/2010/main" val="111003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59F6-9B22-C211-4B4C-A2FD4B9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References</a:t>
            </a:r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74691-8F56-5712-D2C1-9E7E128D10E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6383" y="1768642"/>
            <a:ext cx="10515600" cy="4621460"/>
          </a:xfrm>
        </p:spPr>
        <p:txBody>
          <a:bodyPr>
            <a:normAutofit fontScale="62500" lnSpcReduction="20000"/>
          </a:bodyPr>
          <a:lstStyle/>
          <a:p>
            <a:pPr marL="457200" marR="0" indent="-457200">
              <a:lnSpc>
                <a:spcPct val="20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Case-Smith, J. (2013). Systematic Review of Interventions to Promote Social–Emotional Development in Young Children With or at Risk for Disability. 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 American Journal of Occupational Therapy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67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(4), 395–404.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3"/>
              </a:rPr>
              <a:t>https://doi.org/10.5014/ajot.2013.004713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200000"/>
              </a:lnSpc>
            </a:pPr>
            <a:r>
              <a:rPr lang="en-US" b="0" i="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Ferreira, M., Reis-Jorge, J., &amp; </a:t>
            </a:r>
            <a:r>
              <a:rPr lang="en-US" b="0" i="0" dirty="0" err="1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Batalha</a:t>
            </a:r>
            <a:r>
              <a:rPr lang="en-US" b="0" i="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(2021). Social and Emotional Learning in Preschool Education - A Qualitative Study with Preschool Teachers. </a:t>
            </a:r>
            <a:r>
              <a:rPr lang="en-US" b="0" i="1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Emotional Education</a:t>
            </a:r>
            <a:r>
              <a:rPr lang="en-US" b="0" i="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0" i="1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b="0" i="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51–66.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b="0" i="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Gillespie, L. (2015). It Takes Two. </a:t>
            </a:r>
            <a:r>
              <a:rPr lang="en-US" b="0" i="1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YC: Young Children</a:t>
            </a:r>
            <a:r>
              <a:rPr lang="en-US" b="0" i="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0" i="1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</a:t>
            </a:r>
            <a:r>
              <a:rPr lang="en-US" b="0" i="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94–96. 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200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Hemmeter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M. L., Barton, E., Fox, L.,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Vatland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C., Henry, G., Pham, L.,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Horth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K., Taylor, A., Binder, D. P., von der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Embse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M., &amp;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Veguilla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M. (2022). Program-wide implementation of the Pyramid Model: Supporting fidelity at the program and classroom levels. 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Early Childhood Research Quarterly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59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56–73. 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4"/>
              </a:rPr>
              <a:t>https://doi.org/10.1016/j.ecresq.2021.10.003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20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Kopp, C. B. (1982). Antecedents of self-regulation: A developmental perspective. 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Developmental Psychology, 18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(2), 199–214. 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hlinkClick r:id="rId5"/>
              </a:rPr>
              <a:t>https://doi-org.proxy01.shawnee.edu/10.1037/0012-1649.18.2.199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200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Kuhaneck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H., Bundy, A., Fabrizi, S., Lynch, H., Moore, A., Román-Oyola, R.,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Stagnitti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K., &amp; Waldman-Levi, A. (2024). Play as Occupation: The State of Our Science and a Research Agenda for the Profession. 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 American Journal of Occupational Therapy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78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(4), 7804185150. 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6"/>
              </a:rPr>
              <a:t>https://doi.org/10.5014/ajot.2024.050824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BA8B1-59AF-A6C6-C66E-D3C657C71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42CD8-C5E7-02C3-7AE0-5145F408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83" y="357004"/>
            <a:ext cx="10515600" cy="822091"/>
          </a:xfrm>
          <a:noFill/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References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15DB6-107C-C05B-7533-4C7B6408E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F6B880-04DE-3824-8A52-FE8826B05A8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6383" y="1179095"/>
            <a:ext cx="10515600" cy="5211007"/>
          </a:xfrm>
        </p:spPr>
        <p:txBody>
          <a:bodyPr>
            <a:normAutofit fontScale="25000" lnSpcReduction="20000"/>
          </a:bodyPr>
          <a:lstStyle/>
          <a:p>
            <a:pPr marL="457200" marR="0" indent="-457200">
              <a:lnSpc>
                <a:spcPct val="200000"/>
              </a:lnSpc>
            </a:pP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Jiang, H. S., &amp; Jones, S. Y. (2016). Practical Strategies for Minimizing Challenging Behaviors in the Preschool Classroom. 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Dimensions of Early Childhood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44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(3), 12–19.</a:t>
            </a:r>
          </a:p>
          <a:p>
            <a:pPr marL="457200" marR="0" indent="-457200">
              <a:lnSpc>
                <a:spcPct val="200000"/>
              </a:lnSpc>
            </a:pPr>
            <a:r>
              <a:rPr lang="en-US" sz="4400" b="0" i="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Jones, D. E., Greenberg, M., &amp; Crowley, M. (2015). Early Social-Emotional Functioning and Public Health: The Relationship Between Kindergarten Social Competence and Future Wellness. </a:t>
            </a:r>
            <a:r>
              <a:rPr lang="en-US" sz="4400" b="0" i="1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American Journal of Public Health</a:t>
            </a:r>
            <a:r>
              <a:rPr lang="en-US" sz="4400" b="0" i="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4400" b="0" i="1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105</a:t>
            </a:r>
            <a:r>
              <a:rPr lang="en-US" sz="4400" b="0" i="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(11), 2283–2290. https://doi-org.proxy01.shawnee.edu/10.2105/AJPH.2015.302630</a:t>
            </a:r>
            <a:endParaRPr lang="en-US" sz="4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200000"/>
              </a:lnSpc>
            </a:pPr>
            <a:r>
              <a:rPr lang="en-US" sz="4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Maich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K., Davies, A. W. J., &amp; Van </a:t>
            </a:r>
            <a:r>
              <a:rPr lang="en-US" sz="4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Rhijn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T. (2019). 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 Relaxation Station in Every Location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3"/>
              </a:rPr>
              <a:t>https://journals-sagepub-com.proxy01.shawnee.edu/doi/10.1177%2F1053451218767916</a:t>
            </a:r>
            <a:endParaRPr lang="en-US" sz="42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457200" indent="-457200">
              <a:lnSpc>
                <a:spcPct val="200000"/>
              </a:lnSpc>
            </a:pPr>
            <a:r>
              <a:rPr lang="en-US" sz="42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No author. (n.d</a:t>
            </a:r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.). </a:t>
            </a:r>
            <a:r>
              <a:rPr lang="en-US" sz="4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4"/>
              </a:rPr>
              <a:t>Trademarked Logos | Shawnee State</a:t>
            </a:r>
            <a:r>
              <a:rPr lang="en-US" sz="4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 </a:t>
            </a:r>
            <a:r>
              <a:rPr lang="en-US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Accessed December 4. 2024 </a:t>
            </a:r>
          </a:p>
          <a:p>
            <a:pPr marL="457200" indent="-457200">
              <a:lnSpc>
                <a:spcPct val="200000"/>
              </a:lnSpc>
            </a:pPr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No author. (n.d.). 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578647ae3108f2eebc9136267a62c0d9.jpg (736×1104)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Accessed December 4, 2024 </a:t>
            </a:r>
          </a:p>
          <a:p>
            <a:pPr marL="457200" marR="0" indent="-457200">
              <a:lnSpc>
                <a:spcPct val="200000"/>
              </a:lnSpc>
            </a:pP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Perels, F., </a:t>
            </a:r>
            <a:r>
              <a:rPr lang="en-US" sz="4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Merget-Kullmann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M., Wende, M., Schmitz, B., &amp; Buchbinder, C. (2009). Improving self-regulated learning of preschool children: Evaluation of training for kindergarten teachers. 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British Journal of Educational Psychology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79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(2), 311–327. https://doi.org/10.1348/000709908X322875</a:t>
            </a:r>
            <a:endParaRPr lang="en-US" sz="42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200000"/>
              </a:lnSpc>
            </a:pP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Rademacher, A., </a:t>
            </a:r>
            <a:r>
              <a:rPr lang="en-US" sz="4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Goagoses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N., Schmidt, S., Zumbach, J., &amp; </a:t>
            </a:r>
            <a:r>
              <a:rPr lang="en-US" sz="4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Koglin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U. (2022). Preschoolers’ Profiles of Self-regulation, Social-emotional and Behavior Skills and Its Prediction for a Successful Behavior Adaptation during the Transitional Period from Preschool to Elementary School. 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Early Education &amp; Development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33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(7), 1137–1151. </a:t>
            </a:r>
            <a:r>
              <a:rPr lang="en-US" sz="42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6"/>
              </a:rPr>
              <a:t>https://doi.org/10.1080/10409289.2021.1958283</a:t>
            </a:r>
            <a:endParaRPr lang="en-US" sz="42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200000"/>
              </a:lnSpc>
            </a:pP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Rothstein, A., &amp; Rivard, M. (2023). Evaluation of the Effects of Pyramid Model Training on</a:t>
            </a:r>
          </a:p>
          <a:p>
            <a:pPr marL="0" marR="0" indent="457200">
              <a:lnSpc>
                <a:spcPct val="200000"/>
              </a:lnSpc>
            </a:pP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the Attitudes and Practices of Early Childhood Educators. 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Exceptionality Education </a:t>
            </a:r>
            <a:endParaRPr lang="en-US" sz="42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marR="0" indent="0">
              <a:lnSpc>
                <a:spcPct val="200000"/>
              </a:lnSpc>
            </a:pP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International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 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(1), 1–24. </a:t>
            </a:r>
            <a:r>
              <a:rPr lang="en-US" sz="42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hlinkClick r:id="rId7"/>
              </a:rPr>
              <a:t>https://doi-org.proxy01.shawnee.edu/10.5206/eei.v33i1.16749</a:t>
            </a:r>
            <a:endParaRPr lang="en-US" sz="42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200000"/>
              </a:lnSpc>
            </a:pPr>
            <a:r>
              <a:rPr lang="en-US" sz="4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Silkenbeumer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J. R., Schiller, E.-M., &amp; </a:t>
            </a:r>
            <a:r>
              <a:rPr lang="en-US" sz="4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Kärtner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J. (2018). Co- and self-regulation of emotions in the preschool setting. 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Early Childhood Research Quarterly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4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44</a:t>
            </a:r>
            <a:r>
              <a:rPr lang="en-US" sz="4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72–81. https://doi.org/10.1016/j.ecresq.2018.02.01</a:t>
            </a:r>
            <a:endParaRPr lang="en-US" sz="42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13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66D77-A6C8-CD2B-4BE9-5EE4A5A20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E029-AACB-DF06-38A1-FC0EE30F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83" y="357004"/>
            <a:ext cx="10515600" cy="822091"/>
          </a:xfrm>
          <a:noFill/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References</a:t>
            </a:r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8C4D1-8159-1A5C-6F6A-A0BAAFFA18B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6383" y="1179095"/>
            <a:ext cx="10515600" cy="5211007"/>
          </a:xfrm>
        </p:spPr>
        <p:txBody>
          <a:bodyPr>
            <a:normAutofit fontScale="32500" lnSpcReduction="20000"/>
          </a:bodyPr>
          <a:lstStyle/>
          <a:p>
            <a:pPr marL="457200" marR="0" indent="-457200">
              <a:lnSpc>
                <a:spcPct val="200000"/>
              </a:lnSpc>
            </a:pP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Sprayberry, F. (2024). Embedding Social and Emotional Learning in Pre-K Classrooms. </a:t>
            </a:r>
            <a:r>
              <a:rPr lang="en-US" sz="4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Dimensions of Early Childhood</a:t>
            </a: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</a:t>
            </a: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8–15.</a:t>
            </a:r>
          </a:p>
          <a:p>
            <a:pPr marL="457200" marR="0" indent="-457200">
              <a:lnSpc>
                <a:spcPct val="200000"/>
              </a:lnSpc>
            </a:pP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Steed, E. A., Strain, P. S., Rausch, A., Hodges, A., &amp; Bold, E. (2024). Early Childhood Administrator Perspectives About Preschool Inclusion: A Qualitative Interview Study. </a:t>
            </a:r>
            <a:r>
              <a:rPr lang="en-US" sz="4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Childhood Education Journal</a:t>
            </a: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</a:t>
            </a: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527–536. https://doi.org/10.1007/s10643-023-01448-0</a:t>
            </a:r>
          </a:p>
          <a:p>
            <a:pPr marL="457200" marR="0" indent="-457200">
              <a:lnSpc>
                <a:spcPct val="200000"/>
              </a:lnSpc>
            </a:pP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Wilburn, E., John, S., Edge, N., Sutton, M., &amp; Hickman, K. (2023). Examining the Implementation of Conscious Discipline®: A Qualitative Study Utilizing the I-PARIHS Framework. </a:t>
            </a:r>
            <a:r>
              <a:rPr lang="en-US" sz="4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Childhood Education Journal</a:t>
            </a: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51</a:t>
            </a: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(7), 1131–1143. </a:t>
            </a: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https://doi.org/10.1007/s10643-022-01363-w</a:t>
            </a:r>
            <a:endParaRPr lang="en-US" sz="4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200000"/>
              </a:lnSpc>
            </a:pP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200000"/>
              </a:lnSpc>
            </a:pP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457200" marR="0" indent="-457200">
              <a:lnSpc>
                <a:spcPct val="200000"/>
              </a:lnSpc>
            </a:pPr>
            <a:endParaRPr lang="en-US" sz="4200" dirty="0">
              <a:solidFill>
                <a:srgbClr val="0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02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8" name="Group 723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723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4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5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6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7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8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9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9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9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9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9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9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297" name="Rectangle 7296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5943B00-961B-1FAB-B71B-A02A5618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7" b="3967"/>
          <a:stretch/>
        </p:blipFill>
        <p:spPr bwMode="auto">
          <a:xfrm>
            <a:off x="-6869" y="5705"/>
            <a:ext cx="12191982" cy="685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99" name="Rectangle 7298">
            <a:extLst>
              <a:ext uri="{FF2B5EF4-FFF2-40B4-BE49-F238E27FC236}">
                <a16:creationId xmlns:a16="http://schemas.microsoft.com/office/drawing/2014/main" id="{646C6347-670A-4289-8E1E-A6D48C2F2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2680" y="4888753"/>
            <a:ext cx="6792885" cy="1969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DE1245-6106-DA17-FE9E-6B50D1D7B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9769" y="4523874"/>
            <a:ext cx="6178707" cy="196924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have you as therapist fostered social emotional development and social emotional learning in children?   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7301" name="Group 7300">
            <a:extLst>
              <a:ext uri="{FF2B5EF4-FFF2-40B4-BE49-F238E27FC236}">
                <a16:creationId xmlns:a16="http://schemas.microsoft.com/office/drawing/2014/main" id="{145196E9-03A4-438A-B85E-4CEB070DB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15" y="5315723"/>
            <a:ext cx="2654651" cy="866556"/>
            <a:chOff x="-16915" y="5315723"/>
            <a:chExt cx="2654651" cy="866556"/>
          </a:xfrm>
        </p:grpSpPr>
        <p:sp>
          <p:nvSpPr>
            <p:cNvPr id="7302" name="Freeform 10">
              <a:extLst>
                <a:ext uri="{FF2B5EF4-FFF2-40B4-BE49-F238E27FC236}">
                  <a16:creationId xmlns:a16="http://schemas.microsoft.com/office/drawing/2014/main" id="{982DB46C-F13E-4ED7-90F3-47B25A085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97" y="5318621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3" name="Freeform 15">
              <a:extLst>
                <a:ext uri="{FF2B5EF4-FFF2-40B4-BE49-F238E27FC236}">
                  <a16:creationId xmlns:a16="http://schemas.microsoft.com/office/drawing/2014/main" id="{FF698AC9-5CD1-4A7F-8D25-5787F7E8E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325" y="5333112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4" name="Freeform 18">
              <a:extLst>
                <a:ext uri="{FF2B5EF4-FFF2-40B4-BE49-F238E27FC236}">
                  <a16:creationId xmlns:a16="http://schemas.microsoft.com/office/drawing/2014/main" id="{580965AB-01A6-476C-8F50-ED235082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6792" y="5315723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5" name="Freeform 19">
              <a:extLst>
                <a:ext uri="{FF2B5EF4-FFF2-40B4-BE49-F238E27FC236}">
                  <a16:creationId xmlns:a16="http://schemas.microsoft.com/office/drawing/2014/main" id="{E3C0DF2F-3170-4A79-ADAA-4BC015B2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8934" y="5422066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6" name="Freeform 22">
              <a:extLst>
                <a:ext uri="{FF2B5EF4-FFF2-40B4-BE49-F238E27FC236}">
                  <a16:creationId xmlns:a16="http://schemas.microsoft.com/office/drawing/2014/main" id="{631A2BD3-8DA4-49DA-961C-2A84252D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67612" y="5362095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7" name="Freeform 23">
              <a:extLst>
                <a:ext uri="{FF2B5EF4-FFF2-40B4-BE49-F238E27FC236}">
                  <a16:creationId xmlns:a16="http://schemas.microsoft.com/office/drawing/2014/main" id="{B3462A74-8748-4CC2-A7DC-0F765B734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780" y="5365958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8" name="Freeform 26">
              <a:extLst>
                <a:ext uri="{FF2B5EF4-FFF2-40B4-BE49-F238E27FC236}">
                  <a16:creationId xmlns:a16="http://schemas.microsoft.com/office/drawing/2014/main" id="{3FD72CB2-5280-4C42-ABD9-AC2202E7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9687" y="5387211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9" name="Freeform 27">
              <a:extLst>
                <a:ext uri="{FF2B5EF4-FFF2-40B4-BE49-F238E27FC236}">
                  <a16:creationId xmlns:a16="http://schemas.microsoft.com/office/drawing/2014/main" id="{7BB6BA01-F7D6-431B-97F7-2DAD44D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4235" y="5387211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0" name="Freeform 28">
              <a:extLst>
                <a:ext uri="{FF2B5EF4-FFF2-40B4-BE49-F238E27FC236}">
                  <a16:creationId xmlns:a16="http://schemas.microsoft.com/office/drawing/2014/main" id="{6CBFA44B-13FA-4E01-8EC8-3C2E03DC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38324" y="5419091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1" name="Freeform 30">
              <a:extLst>
                <a:ext uri="{FF2B5EF4-FFF2-40B4-BE49-F238E27FC236}">
                  <a16:creationId xmlns:a16="http://schemas.microsoft.com/office/drawing/2014/main" id="{0B5F8AEE-90EF-4529-B573-77F764D89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9508" y="5437447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2" name="Freeform 43">
              <a:extLst>
                <a:ext uri="{FF2B5EF4-FFF2-40B4-BE49-F238E27FC236}">
                  <a16:creationId xmlns:a16="http://schemas.microsoft.com/office/drawing/2014/main" id="{56BAE621-EB8E-4E88-9B1A-F840BFE65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5539" y="5655776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3" name="Freeform 51">
              <a:extLst>
                <a:ext uri="{FF2B5EF4-FFF2-40B4-BE49-F238E27FC236}">
                  <a16:creationId xmlns:a16="http://schemas.microsoft.com/office/drawing/2014/main" id="{14B4DED6-A4BF-4F3B-B1FC-82825676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4310" y="5695386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4" name="Freeform 52">
              <a:extLst>
                <a:ext uri="{FF2B5EF4-FFF2-40B4-BE49-F238E27FC236}">
                  <a16:creationId xmlns:a16="http://schemas.microsoft.com/office/drawing/2014/main" id="{E93A246E-C93F-4DCB-8EB4-8AE46BC81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8689" y="5702146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5" name="Freeform 53">
              <a:extLst>
                <a:ext uri="{FF2B5EF4-FFF2-40B4-BE49-F238E27FC236}">
                  <a16:creationId xmlns:a16="http://schemas.microsoft.com/office/drawing/2014/main" id="{2D8ABAA9-E978-42EE-9895-4A97F33EA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2878" y="5708910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6" name="Freeform 54">
              <a:extLst>
                <a:ext uri="{FF2B5EF4-FFF2-40B4-BE49-F238E27FC236}">
                  <a16:creationId xmlns:a16="http://schemas.microsoft.com/office/drawing/2014/main" id="{1BDBC350-8F9F-44B7-8860-EE05E4556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6967" y="5706011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7" name="Freeform 55">
              <a:extLst>
                <a:ext uri="{FF2B5EF4-FFF2-40B4-BE49-F238E27FC236}">
                  <a16:creationId xmlns:a16="http://schemas.microsoft.com/office/drawing/2014/main" id="{8CC1825B-07E8-4D9A-99FC-AF22F9D7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3122" y="5712773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8" name="Freeform 57">
              <a:extLst>
                <a:ext uri="{FF2B5EF4-FFF2-40B4-BE49-F238E27FC236}">
                  <a16:creationId xmlns:a16="http://schemas.microsoft.com/office/drawing/2014/main" id="{C48670A5-7175-4E13-BCF9-70B92BFB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20153" y="5708910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9" name="Freeform 59">
              <a:extLst>
                <a:ext uri="{FF2B5EF4-FFF2-40B4-BE49-F238E27FC236}">
                  <a16:creationId xmlns:a16="http://schemas.microsoft.com/office/drawing/2014/main" id="{F4203D1F-0C38-4CC7-9667-06D91693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641" y="5752382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0" name="Freeform 60">
              <a:extLst>
                <a:ext uri="{FF2B5EF4-FFF2-40B4-BE49-F238E27FC236}">
                  <a16:creationId xmlns:a16="http://schemas.microsoft.com/office/drawing/2014/main" id="{7C6039CA-A1B7-4086-B035-CF1A0B14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83476" y="575914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1" name="Freeform 61">
              <a:extLst>
                <a:ext uri="{FF2B5EF4-FFF2-40B4-BE49-F238E27FC236}">
                  <a16:creationId xmlns:a16="http://schemas.microsoft.com/office/drawing/2014/main" id="{BCF25F37-4F50-4174-88D1-A3A43F614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75125" y="5777501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2" name="Freeform 78">
              <a:extLst>
                <a:ext uri="{FF2B5EF4-FFF2-40B4-BE49-F238E27FC236}">
                  <a16:creationId xmlns:a16="http://schemas.microsoft.com/office/drawing/2014/main" id="{F076F369-289A-4E93-BF39-B4C99E16B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77682" y="5999693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3" name="Freeform 79">
              <a:extLst>
                <a:ext uri="{FF2B5EF4-FFF2-40B4-BE49-F238E27FC236}">
                  <a16:creationId xmlns:a16="http://schemas.microsoft.com/office/drawing/2014/main" id="{F014AE29-4A4C-418D-8D72-233AECCE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1989" y="6002592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4" name="Freeform 80">
              <a:extLst>
                <a:ext uri="{FF2B5EF4-FFF2-40B4-BE49-F238E27FC236}">
                  <a16:creationId xmlns:a16="http://schemas.microsoft.com/office/drawing/2014/main" id="{169B666F-51A1-4D47-851D-BF226C536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41048" y="6010321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5" name="Freeform 81">
              <a:extLst>
                <a:ext uri="{FF2B5EF4-FFF2-40B4-BE49-F238E27FC236}">
                  <a16:creationId xmlns:a16="http://schemas.microsoft.com/office/drawing/2014/main" id="{1D47E7BB-91A2-4C01-848C-7528FB8DC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5393" y="6033732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6" name="Freeform 82">
              <a:extLst>
                <a:ext uri="{FF2B5EF4-FFF2-40B4-BE49-F238E27FC236}">
                  <a16:creationId xmlns:a16="http://schemas.microsoft.com/office/drawing/2014/main" id="{E8C443E6-6590-4FA5-9143-C734D59D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9181" y="6017051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7" name="Freeform 83">
              <a:extLst>
                <a:ext uri="{FF2B5EF4-FFF2-40B4-BE49-F238E27FC236}">
                  <a16:creationId xmlns:a16="http://schemas.microsoft.com/office/drawing/2014/main" id="{8AE369CB-90BC-49E0-84E4-E4633975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54774" y="5995829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8" name="Freeform 84">
              <a:extLst>
                <a:ext uri="{FF2B5EF4-FFF2-40B4-BE49-F238E27FC236}">
                  <a16:creationId xmlns:a16="http://schemas.microsoft.com/office/drawing/2014/main" id="{DC1D6E23-7CDE-45A3-B8E0-2C5D1BDE7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3175" y="6023846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9" name="Freeform 86">
              <a:extLst>
                <a:ext uri="{FF2B5EF4-FFF2-40B4-BE49-F238E27FC236}">
                  <a16:creationId xmlns:a16="http://schemas.microsoft.com/office/drawing/2014/main" id="{AF542CA1-45D2-4197-B34E-0A63A758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039" y="599755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0" name="Freeform 89">
              <a:extLst>
                <a:ext uri="{FF2B5EF4-FFF2-40B4-BE49-F238E27FC236}">
                  <a16:creationId xmlns:a16="http://schemas.microsoft.com/office/drawing/2014/main" id="{5ED5642D-E343-41C8-8FF3-3368A8660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7910" y="6020947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1" name="Freeform 90">
              <a:extLst>
                <a:ext uri="{FF2B5EF4-FFF2-40B4-BE49-F238E27FC236}">
                  <a16:creationId xmlns:a16="http://schemas.microsoft.com/office/drawing/2014/main" id="{BDD03E24-B855-4A54-9C06-9665F8E96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28967" y="6096297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2" name="Freeform 8">
              <a:extLst>
                <a:ext uri="{FF2B5EF4-FFF2-40B4-BE49-F238E27FC236}">
                  <a16:creationId xmlns:a16="http://schemas.microsoft.com/office/drawing/2014/main" id="{4B98C702-29E3-4C5E-AA82-64BAC1F2A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6915" y="5717258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334" name="Group 7333">
            <a:extLst>
              <a:ext uri="{FF2B5EF4-FFF2-40B4-BE49-F238E27FC236}">
                <a16:creationId xmlns:a16="http://schemas.microsoft.com/office/drawing/2014/main" id="{EDB9709B-28DB-4BE5-9BA0-118925967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37993" y="5355502"/>
            <a:ext cx="2606653" cy="855929"/>
            <a:chOff x="9537993" y="5355502"/>
            <a:chExt cx="2606653" cy="855929"/>
          </a:xfrm>
        </p:grpSpPr>
        <p:sp>
          <p:nvSpPr>
            <p:cNvPr id="7335" name="Freeform 66">
              <a:extLst>
                <a:ext uri="{FF2B5EF4-FFF2-40B4-BE49-F238E27FC236}">
                  <a16:creationId xmlns:a16="http://schemas.microsoft.com/office/drawing/2014/main" id="{AAA8D351-4D5D-43CA-9EA3-3A209DBA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78674" y="5355502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6" name="Freeform 67">
              <a:extLst>
                <a:ext uri="{FF2B5EF4-FFF2-40B4-BE49-F238E27FC236}">
                  <a16:creationId xmlns:a16="http://schemas.microsoft.com/office/drawing/2014/main" id="{AEB482CE-8502-400F-A587-CEA8BF668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83551" y="538544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7" name="Freeform 69">
              <a:extLst>
                <a:ext uri="{FF2B5EF4-FFF2-40B4-BE49-F238E27FC236}">
                  <a16:creationId xmlns:a16="http://schemas.microsoft.com/office/drawing/2014/main" id="{B86FDE7E-057E-44EF-9209-38C5CD45C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4946" y="5363231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8" name="Freeform 70">
              <a:extLst>
                <a:ext uri="{FF2B5EF4-FFF2-40B4-BE49-F238E27FC236}">
                  <a16:creationId xmlns:a16="http://schemas.microsoft.com/office/drawing/2014/main" id="{9DAEC7B8-1258-418C-8918-40304A03F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92104" y="5434720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9" name="Freeform 71">
              <a:extLst>
                <a:ext uri="{FF2B5EF4-FFF2-40B4-BE49-F238E27FC236}">
                  <a16:creationId xmlns:a16="http://schemas.microsoft.com/office/drawing/2014/main" id="{7B3E59D7-9F28-4FEB-8725-3474C434C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3877" y="53699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0" name="Freeform 72">
              <a:extLst>
                <a:ext uri="{FF2B5EF4-FFF2-40B4-BE49-F238E27FC236}">
                  <a16:creationId xmlns:a16="http://schemas.microsoft.com/office/drawing/2014/main" id="{FB6EF793-0487-49E6-ACD6-A61029C0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307" y="5373856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1" name="Freeform 74">
              <a:extLst>
                <a:ext uri="{FF2B5EF4-FFF2-40B4-BE49-F238E27FC236}">
                  <a16:creationId xmlns:a16="http://schemas.microsoft.com/office/drawing/2014/main" id="{DDB8BBFA-C9D7-4F60-A252-7ED1743E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8846" y="5384484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2" name="Freeform 85">
              <a:extLst>
                <a:ext uri="{FF2B5EF4-FFF2-40B4-BE49-F238E27FC236}">
                  <a16:creationId xmlns:a16="http://schemas.microsoft.com/office/drawing/2014/main" id="{A0FF6E41-0C56-4070-B2E2-2B584C578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29202" y="5420227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3" name="Freeform 87">
              <a:extLst>
                <a:ext uri="{FF2B5EF4-FFF2-40B4-BE49-F238E27FC236}">
                  <a16:creationId xmlns:a16="http://schemas.microsoft.com/office/drawing/2014/main" id="{BF2AC548-3795-4AF1-B887-1983F7F8A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85183" y="5434718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4" name="Freeform 88">
              <a:extLst>
                <a:ext uri="{FF2B5EF4-FFF2-40B4-BE49-F238E27FC236}">
                  <a16:creationId xmlns:a16="http://schemas.microsoft.com/office/drawing/2014/main" id="{2BDFC7FA-5D85-4F31-B712-6E0C0D7B0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2576" y="5441480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5" name="Freeform 94">
              <a:extLst>
                <a:ext uri="{FF2B5EF4-FFF2-40B4-BE49-F238E27FC236}">
                  <a16:creationId xmlns:a16="http://schemas.microsoft.com/office/drawing/2014/main" id="{DD1464FA-ADAE-4DB6-A9A6-A809763A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62936" y="5682029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6" name="Freeform 97">
              <a:extLst>
                <a:ext uri="{FF2B5EF4-FFF2-40B4-BE49-F238E27FC236}">
                  <a16:creationId xmlns:a16="http://schemas.microsoft.com/office/drawing/2014/main" id="{A247191C-2FEA-4AA3-9B1B-4F1602D26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2697" y="5695554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7" name="Freeform 101">
              <a:extLst>
                <a:ext uri="{FF2B5EF4-FFF2-40B4-BE49-F238E27FC236}">
                  <a16:creationId xmlns:a16="http://schemas.microsoft.com/office/drawing/2014/main" id="{0D1F9B54-5650-4ADE-8769-818D5AD3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36668" y="5703284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8" name="Freeform 102">
              <a:extLst>
                <a:ext uri="{FF2B5EF4-FFF2-40B4-BE49-F238E27FC236}">
                  <a16:creationId xmlns:a16="http://schemas.microsoft.com/office/drawing/2014/main" id="{1208F64B-D1E2-4308-A921-2791E4D9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20679" y="5707148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9" name="Freeform 103">
              <a:extLst>
                <a:ext uri="{FF2B5EF4-FFF2-40B4-BE49-F238E27FC236}">
                  <a16:creationId xmlns:a16="http://schemas.microsoft.com/office/drawing/2014/main" id="{DD5592E3-A816-49FE-824E-AF5845C5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31215" y="5713909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0" name="Freeform 113">
              <a:extLst>
                <a:ext uri="{FF2B5EF4-FFF2-40B4-BE49-F238E27FC236}">
                  <a16:creationId xmlns:a16="http://schemas.microsoft.com/office/drawing/2014/main" id="{048AF30C-3E40-4065-A7E2-A78D26B0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73344" y="5768007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1" name="Freeform 117">
              <a:extLst>
                <a:ext uri="{FF2B5EF4-FFF2-40B4-BE49-F238E27FC236}">
                  <a16:creationId xmlns:a16="http://schemas.microsoft.com/office/drawing/2014/main" id="{C126D247-0C11-4EAB-BE52-A4D807955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4651" y="5789263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2" name="Freeform 118">
              <a:extLst>
                <a:ext uri="{FF2B5EF4-FFF2-40B4-BE49-F238E27FC236}">
                  <a16:creationId xmlns:a16="http://schemas.microsoft.com/office/drawing/2014/main" id="{A15D480B-DA3E-4F00-BDEA-52E018D2C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68732" y="5793126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3" name="Freeform 119">
              <a:extLst>
                <a:ext uri="{FF2B5EF4-FFF2-40B4-BE49-F238E27FC236}">
                  <a16:creationId xmlns:a16="http://schemas.microsoft.com/office/drawing/2014/main" id="{171F133F-A692-4513-A861-47BDCCC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85475" y="5778637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4" name="Freeform 129">
              <a:extLst>
                <a:ext uri="{FF2B5EF4-FFF2-40B4-BE49-F238E27FC236}">
                  <a16:creationId xmlns:a16="http://schemas.microsoft.com/office/drawing/2014/main" id="{E160D945-C924-441B-827A-C27206D1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56939" y="6016316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5" name="Freeform 136">
              <a:extLst>
                <a:ext uri="{FF2B5EF4-FFF2-40B4-BE49-F238E27FC236}">
                  <a16:creationId xmlns:a16="http://schemas.microsoft.com/office/drawing/2014/main" id="{CE529D6B-DA12-4C21-8816-B7C0655DC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66127" y="6053962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6" name="Freeform 137">
              <a:extLst>
                <a:ext uri="{FF2B5EF4-FFF2-40B4-BE49-F238E27FC236}">
                  <a16:creationId xmlns:a16="http://schemas.microsoft.com/office/drawing/2014/main" id="{8BD20D1C-AFD2-46C5-B874-E1E6575A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75525" y="6056651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7" name="Freeform 138">
              <a:extLst>
                <a:ext uri="{FF2B5EF4-FFF2-40B4-BE49-F238E27FC236}">
                  <a16:creationId xmlns:a16="http://schemas.microsoft.com/office/drawing/2014/main" id="{1553F3A5-DAE1-4BE4-A62C-DC0B2B076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6254" y="6033198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8" name="Freeform 139">
              <a:extLst>
                <a:ext uri="{FF2B5EF4-FFF2-40B4-BE49-F238E27FC236}">
                  <a16:creationId xmlns:a16="http://schemas.microsoft.com/office/drawing/2014/main" id="{7248432C-E709-4AB9-B196-B17BABF54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68732" y="6068454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9" name="Freeform 142">
              <a:extLst>
                <a:ext uri="{FF2B5EF4-FFF2-40B4-BE49-F238E27FC236}">
                  <a16:creationId xmlns:a16="http://schemas.microsoft.com/office/drawing/2014/main" id="{87579DF1-0CD1-48D7-9B6C-2B437C7B0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71579" y="6104198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0" name="Freeform 143">
              <a:extLst>
                <a:ext uri="{FF2B5EF4-FFF2-40B4-BE49-F238E27FC236}">
                  <a16:creationId xmlns:a16="http://schemas.microsoft.com/office/drawing/2014/main" id="{51C5165A-A8BD-4E8A-BB51-96ADB4E0C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43088" y="6079948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1" name="Freeform 144">
              <a:extLst>
                <a:ext uri="{FF2B5EF4-FFF2-40B4-BE49-F238E27FC236}">
                  <a16:creationId xmlns:a16="http://schemas.microsoft.com/office/drawing/2014/main" id="{3318A639-15FE-47E4-883D-24F0DAF6B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05366" y="6104198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2" name="Freeform 145">
              <a:extLst>
                <a:ext uri="{FF2B5EF4-FFF2-40B4-BE49-F238E27FC236}">
                  <a16:creationId xmlns:a16="http://schemas.microsoft.com/office/drawing/2014/main" id="{B03EC112-0D5C-48DA-93EE-940B74A6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002" y="6110961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3" name="Freeform 20">
              <a:extLst>
                <a:ext uri="{FF2B5EF4-FFF2-40B4-BE49-F238E27FC236}">
                  <a16:creationId xmlns:a16="http://schemas.microsoft.com/office/drawing/2014/main" id="{69010010-E67A-4065-8312-BE392BB1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37993" y="5690234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4" name="Freeform 56">
              <a:extLst>
                <a:ext uri="{FF2B5EF4-FFF2-40B4-BE49-F238E27FC236}">
                  <a16:creationId xmlns:a16="http://schemas.microsoft.com/office/drawing/2014/main" id="{E208343E-229A-4E39-AF3B-DAE8625D5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39599" y="6052029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38B596-C8B3-EAB4-1798-7648D76F736A}"/>
              </a:ext>
            </a:extLst>
          </p:cNvPr>
          <p:cNvSpPr txBox="1"/>
          <p:nvPr/>
        </p:nvSpPr>
        <p:spPr>
          <a:xfrm>
            <a:off x="2805707" y="6386209"/>
            <a:ext cx="6168628" cy="381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200000"/>
              </a:lnSpc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578647ae3108f2eebc9136267a62c0d9.jpg (736×1104)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8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1610ThemeSG10[1].potx [Read-Only]" id="{29804FC0-0695-48A6-BC3C-0EBC0D2D2A31}" vid="{F841C910-DF28-4AB1-8D78-ECF4B1DD347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0AD0CF-41C9-4CE6-A693-309F7D7F223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E2E9C82-64B6-4F9A-A148-8AB14CA824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ED9DC7-5694-42C0-9E34-6DDAF90165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{386CA135-37E1-47A5-BBCF-18224C47C1CE}tf56081997_win32</Template>
  <TotalTime>2858</TotalTime>
  <Words>1047</Words>
  <Application>Microsoft Office PowerPoint</Application>
  <PresentationFormat>Widescreen</PresentationFormat>
  <Paragraphs>75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Avenir Next LT Pro</vt:lpstr>
      <vt:lpstr>Calibri</vt:lpstr>
      <vt:lpstr>Modern Love</vt:lpstr>
      <vt:lpstr>BohemianVTI</vt:lpstr>
      <vt:lpstr>Custom Design</vt:lpstr>
      <vt:lpstr>    </vt:lpstr>
      <vt:lpstr>Findings from the Literature Review </vt:lpstr>
      <vt:lpstr>Gaps within the literature   </vt:lpstr>
      <vt:lpstr>PowerPoint Presentation</vt:lpstr>
      <vt:lpstr> </vt:lpstr>
      <vt:lpstr>References </vt:lpstr>
      <vt:lpstr>References </vt:lpstr>
      <vt:lpstr>References </vt:lpstr>
      <vt:lpstr>How have you as therapist fostered social emotional development and social emotional learning in children?     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Hornsby, Marlo</dc:creator>
  <cp:lastModifiedBy>Hornsby, Marlo</cp:lastModifiedBy>
  <cp:revision>1</cp:revision>
  <dcterms:created xsi:type="dcterms:W3CDTF">2024-12-03T13:56:47Z</dcterms:created>
  <dcterms:modified xsi:type="dcterms:W3CDTF">2024-12-06T00:08:15Z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